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5.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9.xml" ContentType="application/vnd.openxmlformats-officedocument.theme+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0.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11.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12.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theme/theme13.xml" ContentType="application/vnd.openxmlformats-officedocument.theme+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theme/theme14.xml" ContentType="application/vnd.openxmlformats-officedocument.theme+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theme/theme15.xml" ContentType="application/vnd.openxmlformats-officedocument.theme+xml"/>
  <Override PartName="/ppt/tags/tag6.xml" ContentType="application/vnd.openxmlformats-officedocument.presentationml.tags+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611" r:id="rId5"/>
    <p:sldMasterId id="2147484638" r:id="rId6"/>
    <p:sldMasterId id="2147484667" r:id="rId7"/>
    <p:sldMasterId id="2147484691" r:id="rId8"/>
    <p:sldMasterId id="2147484722" r:id="rId9"/>
    <p:sldMasterId id="2147484754" r:id="rId10"/>
    <p:sldMasterId id="2147484803" r:id="rId11"/>
    <p:sldMasterId id="2147484829" r:id="rId12"/>
    <p:sldMasterId id="2147484866" r:id="rId13"/>
    <p:sldMasterId id="2147484888" r:id="rId14"/>
    <p:sldMasterId id="2147484907" r:id="rId15"/>
    <p:sldMasterId id="2147484921" r:id="rId16"/>
    <p:sldMasterId id="2147484947" r:id="rId17"/>
    <p:sldMasterId id="2147485009" r:id="rId18"/>
    <p:sldMasterId id="2147485037" r:id="rId19"/>
  </p:sldMasterIdLst>
  <p:notesMasterIdLst>
    <p:notesMasterId r:id="rId69"/>
  </p:notesMasterIdLst>
  <p:handoutMasterIdLst>
    <p:handoutMasterId r:id="rId70"/>
  </p:handoutMasterIdLst>
  <p:sldIdLst>
    <p:sldId id="2076136698" r:id="rId20"/>
    <p:sldId id="264" r:id="rId21"/>
    <p:sldId id="303" r:id="rId22"/>
    <p:sldId id="2076136746" r:id="rId23"/>
    <p:sldId id="2076136702" r:id="rId24"/>
    <p:sldId id="4510" r:id="rId25"/>
    <p:sldId id="2076136737" r:id="rId26"/>
    <p:sldId id="2076136738" r:id="rId27"/>
    <p:sldId id="4506" r:id="rId28"/>
    <p:sldId id="2076136739" r:id="rId29"/>
    <p:sldId id="2076136740" r:id="rId30"/>
    <p:sldId id="2076136741" r:id="rId31"/>
    <p:sldId id="2076136725" r:id="rId32"/>
    <p:sldId id="2076136707" r:id="rId33"/>
    <p:sldId id="2076136715" r:id="rId34"/>
    <p:sldId id="2076136695" r:id="rId35"/>
    <p:sldId id="2076136701" r:id="rId36"/>
    <p:sldId id="8330" r:id="rId37"/>
    <p:sldId id="2183" r:id="rId38"/>
    <p:sldId id="2076136706" r:id="rId39"/>
    <p:sldId id="2076136713" r:id="rId40"/>
    <p:sldId id="2076136696" r:id="rId41"/>
    <p:sldId id="2076136700" r:id="rId42"/>
    <p:sldId id="4525" r:id="rId43"/>
    <p:sldId id="4507" r:id="rId44"/>
    <p:sldId id="2076136727" r:id="rId45"/>
    <p:sldId id="2076136709" r:id="rId46"/>
    <p:sldId id="2076136714" r:id="rId47"/>
    <p:sldId id="2076136697" r:id="rId48"/>
    <p:sldId id="2076136742" r:id="rId49"/>
    <p:sldId id="2076136710" r:id="rId50"/>
    <p:sldId id="8219" r:id="rId51"/>
    <p:sldId id="2318" r:id="rId52"/>
    <p:sldId id="307" r:id="rId53"/>
    <p:sldId id="8221" r:id="rId54"/>
    <p:sldId id="4225" r:id="rId55"/>
    <p:sldId id="3229" r:id="rId56"/>
    <p:sldId id="3203" r:id="rId57"/>
    <p:sldId id="3233" r:id="rId58"/>
    <p:sldId id="4519" r:id="rId59"/>
    <p:sldId id="4520" r:id="rId60"/>
    <p:sldId id="3234" r:id="rId61"/>
    <p:sldId id="3244" r:id="rId62"/>
    <p:sldId id="2076136703" r:id="rId63"/>
    <p:sldId id="2076136718" r:id="rId64"/>
    <p:sldId id="4515" r:id="rId65"/>
    <p:sldId id="2076136729" r:id="rId66"/>
    <p:sldId id="2076137191" r:id="rId67"/>
    <p:sldId id="2076137190" r:id="rId68"/>
  </p:sldIdLst>
  <p:sldSz cx="12434888" cy="6994525"/>
  <p:notesSz cx="6858000" cy="203835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Account Organization" id="{A26A1546-0F76-463F-8A4D-E98BB1CE46E4}">
          <p14:sldIdLst>
            <p14:sldId id="2076136698"/>
            <p14:sldId id="264"/>
            <p14:sldId id="303"/>
            <p14:sldId id="2076136746"/>
            <p14:sldId id="2076136702"/>
            <p14:sldId id="4510"/>
            <p14:sldId id="2076136737"/>
            <p14:sldId id="2076136738"/>
            <p14:sldId id="4506"/>
            <p14:sldId id="2076136739"/>
            <p14:sldId id="2076136740"/>
            <p14:sldId id="2076136741"/>
            <p14:sldId id="2076136725"/>
            <p14:sldId id="2076136707"/>
            <p14:sldId id="2076136715"/>
            <p14:sldId id="2076136695"/>
            <p14:sldId id="2076136701"/>
            <p14:sldId id="8330"/>
            <p14:sldId id="2183"/>
            <p14:sldId id="2076136706"/>
            <p14:sldId id="2076136713"/>
          </p14:sldIdLst>
        </p14:section>
        <p14:section name="Security Baseline" id="{98262ECD-48F8-47EC-88FB-4374541EF035}">
          <p14:sldIdLst>
            <p14:sldId id="2076136696"/>
            <p14:sldId id="2076136700"/>
            <p14:sldId id="4525"/>
            <p14:sldId id="4507"/>
            <p14:sldId id="2076136727"/>
            <p14:sldId id="2076136709"/>
            <p14:sldId id="2076136714"/>
          </p14:sldIdLst>
        </p14:section>
        <p14:section name="Identity Baseline" id="{0A453C96-204F-4CEE-9EC7-5FF774073C5E}">
          <p14:sldIdLst>
            <p14:sldId id="2076136697"/>
            <p14:sldId id="2076136742"/>
            <p14:sldId id="2076136710"/>
          </p14:sldIdLst>
        </p14:section>
        <p14:section name="Azure Blueprints" id="{5E74F7D6-A16C-4BBE-897C-D004DED3303A}">
          <p14:sldIdLst>
            <p14:sldId id="8219"/>
            <p14:sldId id="2318"/>
            <p14:sldId id="307"/>
            <p14:sldId id="8221"/>
          </p14:sldIdLst>
        </p14:section>
        <p14:section name="Security Center" id="{7967BD9F-13D3-420B-9CBC-333D4A6816A9}">
          <p14:sldIdLst>
            <p14:sldId id="4225"/>
            <p14:sldId id="3229"/>
            <p14:sldId id="3203"/>
            <p14:sldId id="3233"/>
            <p14:sldId id="4519"/>
            <p14:sldId id="4520"/>
            <p14:sldId id="3234"/>
            <p14:sldId id="3244"/>
          </p14:sldIdLst>
        </p14:section>
        <p14:section name="Appendix" id="{8062D26D-3CF7-46D1-8548-960DD5DA9B1F}">
          <p14:sldIdLst>
            <p14:sldId id="2076136703"/>
            <p14:sldId id="2076136718"/>
            <p14:sldId id="4515"/>
            <p14:sldId id="2076136729"/>
            <p14:sldId id="2076137191"/>
            <p14:sldId id="2076137190"/>
          </p14:sldIdLst>
        </p14:section>
      </p14:sectionLst>
    </p:ext>
    <p:ext uri="{EFAFB233-063F-42B5-8137-9DF3F51BA10A}">
      <p15:sldGuideLst xmlns:p15="http://schemas.microsoft.com/office/powerpoint/2012/main">
        <p15:guide id="1" orient="horz" pos="2203">
          <p15:clr>
            <a:srgbClr val="A4A3A4"/>
          </p15:clr>
        </p15:guide>
        <p15:guide id="2" pos="3893"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angita Jayaraman" initials="SJ" lastIdx="30" clrIdx="4">
    <p:extLst>
      <p:ext uri="{19B8F6BF-5375-455C-9EA6-DF929625EA0E}">
        <p15:presenceInfo xmlns:p15="http://schemas.microsoft.com/office/powerpoint/2012/main" userId="S::sangitaj@microsoft.com::842ff81f-a047-49f4-b05c-0521d985243a" providerId="AD"/>
      </p:ext>
    </p:extLst>
  </p:cmAuthor>
  <p:cmAuthor id="5" name="John Nelson" initials="JN" lastIdx="10" clrIdx="5">
    <p:extLst>
      <p:ext uri="{19B8F6BF-5375-455C-9EA6-DF929625EA0E}">
        <p15:presenceInfo xmlns:p15="http://schemas.microsoft.com/office/powerpoint/2012/main" userId="S::jnelson_mcorp.cx#ext#@microsoft.onmicrosoft.com::53392702-b8ea-474f-b669-607a57c578ff" providerId="AD"/>
      </p:ext>
    </p:extLst>
  </p:cmAuthor>
  <p:cmAuthor id="6" name="Llewellyn Preece" initials="LP" lastIdx="8" clrIdx="6">
    <p:extLst>
      <p:ext uri="{19B8F6BF-5375-455C-9EA6-DF929625EA0E}">
        <p15:presenceInfo xmlns:p15="http://schemas.microsoft.com/office/powerpoint/2012/main" userId="S::llpree@microsoft.com::fab412c5-9419-4273-9357-f3e7fdb4a8b7" providerId="AD"/>
      </p:ext>
    </p:extLst>
  </p:cmAuthor>
  <p:cmAuthor id="7" name="Stephen Shay" initials="SS" lastIdx="1" clrIdx="7">
    <p:extLst>
      <p:ext uri="{19B8F6BF-5375-455C-9EA6-DF929625EA0E}">
        <p15:presenceInfo xmlns:p15="http://schemas.microsoft.com/office/powerpoint/2012/main" userId="Stephen Shay" providerId="None"/>
      </p:ext>
    </p:extLst>
  </p:cmAuthor>
  <p:cmAuthor id="8" name="Charles Cadwallader" initials="CC" lastIdx="2" clrIdx="8">
    <p:extLst>
      <p:ext uri="{19B8F6BF-5375-455C-9EA6-DF929625EA0E}">
        <p15:presenceInfo xmlns:p15="http://schemas.microsoft.com/office/powerpoint/2012/main" userId="Charles Cadwallader" providerId="None"/>
      </p:ext>
    </p:extLst>
  </p:cmAuthor>
  <p:cmAuthor id="9" name=" " initials="" lastIdx="3" clrIdx="9">
    <p:extLst>
      <p:ext uri="{19B8F6BF-5375-455C-9EA6-DF929625EA0E}">
        <p15:presenceInfo xmlns:p15="http://schemas.microsoft.com/office/powerpoint/2012/main" userId=" " providerId="None"/>
      </p:ext>
    </p:extLst>
  </p:cmAuthor>
  <p:cmAuthor id="10" name="Vic Pongracz" initials="VP" lastIdx="7" clrIdx="10">
    <p:extLst>
      <p:ext uri="{19B8F6BF-5375-455C-9EA6-DF929625EA0E}">
        <p15:presenceInfo xmlns:p15="http://schemas.microsoft.com/office/powerpoint/2012/main" userId="S::vipongra@microsoft.com::bddaf31c-b7b0-491c-8ba5-7525fa7b3730" providerId="AD"/>
      </p:ext>
    </p:extLst>
  </p:cmAuthor>
  <p:cmAuthor id="11" name="Brian Blanchard (AZURE PNP)" initials="BB(P" lastIdx="15" clrIdx="11">
    <p:extLst>
      <p:ext uri="{19B8F6BF-5375-455C-9EA6-DF929625EA0E}">
        <p15:presenceInfo xmlns:p15="http://schemas.microsoft.com/office/powerpoint/2012/main" userId="S::brblanch@microsoft.com::8d4157a8-64e6-4b97-b092-1526621426f9" providerId="AD"/>
      </p:ext>
    </p:extLst>
  </p:cmAuthor>
  <p:cmAuthor id="12" name="Evelyn Padrino" initials="EP" lastIdx="4" clrIdx="12">
    <p:extLst>
      <p:ext uri="{19B8F6BF-5375-455C-9EA6-DF929625EA0E}">
        <p15:presenceInfo xmlns:p15="http://schemas.microsoft.com/office/powerpoint/2012/main" userId="Evelyn Padrino" providerId="None"/>
      </p:ext>
    </p:extLst>
  </p:cmAuthor>
  <p:cmAuthor id="13" name="David Coulter" initials="DC" lastIdx="19" clrIdx="13">
    <p:extLst>
      <p:ext uri="{19B8F6BF-5375-455C-9EA6-DF929625EA0E}">
        <p15:presenceInfo xmlns:p15="http://schemas.microsoft.com/office/powerpoint/2012/main" userId="S::dacoulte@microsoft.com::bd7f51f3-86ab-4183-af7c-70e0e78624e3" providerId="AD"/>
      </p:ext>
    </p:extLst>
  </p:cmAuthor>
  <p:cmAuthor id="14" name="Matt Zanner" initials="MZ" lastIdx="8" clrIdx="14">
    <p:extLst>
      <p:ext uri="{19B8F6BF-5375-455C-9EA6-DF929625EA0E}">
        <p15:presenceInfo xmlns:p15="http://schemas.microsoft.com/office/powerpoint/2012/main" userId="S::mzanner@microsoft.com::f4b3a98e-8e6f-46bb-be43-27f32b492073" providerId="AD"/>
      </p:ext>
    </p:extLst>
  </p:cmAuthor>
  <p:cmAuthor id="15" name="James Complin" initials="JC" lastIdx="2" clrIdx="15">
    <p:extLst>
      <p:ext uri="{19B8F6BF-5375-455C-9EA6-DF929625EA0E}">
        <p15:presenceInfo xmlns:p15="http://schemas.microsoft.com/office/powerpoint/2012/main" userId="S::jacompli@microsoft.com::04684b05-a571-42a8-b582-bdb318c64b6d" providerId="AD"/>
      </p:ext>
    </p:extLst>
  </p:cmAuthor>
  <p:cmAuthor id="16" name="Pratibha Sood" initials="PS" lastIdx="33" clrIdx="16">
    <p:extLst>
      <p:ext uri="{19B8F6BF-5375-455C-9EA6-DF929625EA0E}">
        <p15:presenceInfo xmlns:p15="http://schemas.microsoft.com/office/powerpoint/2012/main" userId="S::prsood@microsoft.com::757de0c6-7155-45cc-8575-9f822407d213" providerId="AD"/>
      </p:ext>
    </p:extLst>
  </p:cmAuthor>
  <p:cmAuthor id="17" name="Pablo Sanchez" initials="PS" lastIdx="3" clrIdx="17">
    <p:extLst>
      <p:ext uri="{19B8F6BF-5375-455C-9EA6-DF929625EA0E}">
        <p15:presenceInfo xmlns:p15="http://schemas.microsoft.com/office/powerpoint/2012/main" userId="S::pablosp@microsoft.com::0f48470a-3c87-4ba9-ac2f-63e38402478e" providerId="AD"/>
      </p:ext>
    </p:extLst>
  </p:cmAuthor>
  <p:cmAuthor id="18" name="Wayne Meyer" initials="WM" lastIdx="44" clrIdx="18">
    <p:extLst>
      <p:ext uri="{19B8F6BF-5375-455C-9EA6-DF929625EA0E}">
        <p15:presenceInfo xmlns:p15="http://schemas.microsoft.com/office/powerpoint/2012/main" userId="S::wayneme@microsoft.com::505e5828-32a7-4b23-b483-86ab7e4f6d84" providerId="AD"/>
      </p:ext>
    </p:extLst>
  </p:cmAuthor>
  <p:cmAuthor id="19" name="Johan Grant" initials="JG" lastIdx="5" clrIdx="19">
    <p:extLst>
      <p:ext uri="{19B8F6BF-5375-455C-9EA6-DF929625EA0E}">
        <p15:presenceInfo xmlns:p15="http://schemas.microsoft.com/office/powerpoint/2012/main" userId="S::jogrant@microsoft.com::4c19665d-e4ad-4a0a-a05e-a1053f6c6b5c" providerId="AD"/>
      </p:ext>
    </p:extLst>
  </p:cmAuthor>
  <p:cmAuthor id="20" name="Ansley Yeo" initials="AY" lastIdx="8" clrIdx="20">
    <p:extLst>
      <p:ext uri="{19B8F6BF-5375-455C-9EA6-DF929625EA0E}">
        <p15:presenceInfo xmlns:p15="http://schemas.microsoft.com/office/powerpoint/2012/main" userId="S::ansyeo@microsoft.com::0d040379-8e93-4226-9271-d416b2176717" providerId="AD"/>
      </p:ext>
    </p:extLst>
  </p:cmAuthor>
  <p:cmAuthor id="21" name="Kenny Young" initials="KY" lastIdx="1" clrIdx="21">
    <p:extLst>
      <p:ext uri="{19B8F6BF-5375-455C-9EA6-DF929625EA0E}">
        <p15:presenceInfo xmlns:p15="http://schemas.microsoft.com/office/powerpoint/2012/main" userId="Kenny Young" providerId="None"/>
      </p:ext>
    </p:extLst>
  </p:cmAuthor>
  <p:cmAuthor id="22" name="Kenny Young" initials="KY [2]" lastIdx="11" clrIdx="22">
    <p:extLst>
      <p:ext uri="{19B8F6BF-5375-455C-9EA6-DF929625EA0E}">
        <p15:presenceInfo xmlns:p15="http://schemas.microsoft.com/office/powerpoint/2012/main" userId="S::keyo@microsoft.com::d357d056-f682-48fc-bc2c-4dee56b37154" providerId="AD"/>
      </p:ext>
    </p:extLst>
  </p:cmAuthor>
  <p:cmAuthor id="23" name="Guillermo Gomez" initials="GG" lastIdx="19" clrIdx="23">
    <p:extLst>
      <p:ext uri="{19B8F6BF-5375-455C-9EA6-DF929625EA0E}">
        <p15:presenceInfo xmlns:p15="http://schemas.microsoft.com/office/powerpoint/2012/main" userId="S::gugomez@microsoft.com::65fc3c68-5ff3-46c4-8611-d7aab518adfa" providerId="AD"/>
      </p:ext>
    </p:extLst>
  </p:cmAuthor>
  <p:cmAuthor id="24" name="Abdul Sheik" initials="AS" lastIdx="3" clrIdx="24">
    <p:extLst>
      <p:ext uri="{19B8F6BF-5375-455C-9EA6-DF929625EA0E}">
        <p15:presenceInfo xmlns:p15="http://schemas.microsoft.com/office/powerpoint/2012/main" userId="S::absheik@microsoft.com::74e933d6-6494-48b2-9cce-d7738aaf4042" providerId="AD"/>
      </p:ext>
    </p:extLst>
  </p:cmAuthor>
  <p:cmAuthor id="25" name="Dean Cefola" initials="DC" lastIdx="1" clrIdx="25">
    <p:extLst>
      <p:ext uri="{19B8F6BF-5375-455C-9EA6-DF929625EA0E}">
        <p15:presenceInfo xmlns:p15="http://schemas.microsoft.com/office/powerpoint/2012/main" userId="S::deacef@microsoft.com::2af39dce-b999-4877-bfdb-5eec986497ed" providerId="AD"/>
      </p:ext>
    </p:extLst>
  </p:cmAuthor>
  <p:cmAuthor id="26" name="Rob Kuehfus" initials="RK" lastIdx="3" clrIdx="26">
    <p:extLst>
      <p:ext uri="{19B8F6BF-5375-455C-9EA6-DF929625EA0E}">
        <p15:presenceInfo xmlns:p15="http://schemas.microsoft.com/office/powerpoint/2012/main" userId="S::rokuehfu@microsoft.com::08fa2429-8542-44d3-bca6-fdf2f04fc2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E6E7E8"/>
    <a:srgbClr val="002050"/>
    <a:srgbClr val="FFC000"/>
    <a:srgbClr val="434343"/>
    <a:srgbClr val="4F81BD"/>
    <a:srgbClr val="B4A0FF"/>
    <a:srgbClr val="FF8C00"/>
    <a:srgbClr val="BAD80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0E56E8-1F3B-4301-B5FC-F91CA517D544}" v="4" dt="2020-03-31T13:11:16.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34" autoAdjust="0"/>
    <p:restoredTop sz="89869" autoAdjust="0"/>
  </p:normalViewPr>
  <p:slideViewPr>
    <p:cSldViewPr snapToGrid="0">
      <p:cViewPr varScale="1">
        <p:scale>
          <a:sx n="92" d="100"/>
          <a:sy n="92" d="100"/>
        </p:scale>
        <p:origin x="84" y="174"/>
      </p:cViewPr>
      <p:guideLst>
        <p:guide orient="horz" pos="2203"/>
        <p:guide pos="3893"/>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slide" Target="slides/slide36.xml"/><Relationship Id="rId63" Type="http://schemas.openxmlformats.org/officeDocument/2006/relationships/slide" Target="slides/slide44.xml"/><Relationship Id="rId68" Type="http://schemas.openxmlformats.org/officeDocument/2006/relationships/slide" Target="slides/slide49.xml"/><Relationship Id="rId76"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slide" Target="slides/slide39.xml"/><Relationship Id="rId66" Type="http://schemas.openxmlformats.org/officeDocument/2006/relationships/slide" Target="slides/slide47.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slide" Target="slides/slide38.xml"/><Relationship Id="rId61" Type="http://schemas.openxmlformats.org/officeDocument/2006/relationships/slide" Target="slides/slide4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openxmlformats.org/officeDocument/2006/relationships/slide" Target="slides/slide41.xml"/><Relationship Id="rId65" Type="http://schemas.openxmlformats.org/officeDocument/2006/relationships/slide" Target="slides/slide46.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slide" Target="slides/slide37.xml"/><Relationship Id="rId64" Type="http://schemas.openxmlformats.org/officeDocument/2006/relationships/slide" Target="slides/slide45.xml"/><Relationship Id="rId69"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slide" Target="slides/slide40.xml"/><Relationship Id="rId67" Type="http://schemas.openxmlformats.org/officeDocument/2006/relationships/slide" Target="slides/slide48.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slide" Target="slides/slide35.xml"/><Relationship Id="rId62" Type="http://schemas.openxmlformats.org/officeDocument/2006/relationships/slide" Target="slides/slide43.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nny Young" userId="d357d056-f682-48fc-bc2c-4dee56b37154" providerId="ADAL" clId="{880E56E8-1F3B-4301-B5FC-F91CA517D544}"/>
    <pc:docChg chg="modSld">
      <pc:chgData name="Kenny Young" userId="d357d056-f682-48fc-bc2c-4dee56b37154" providerId="ADAL" clId="{880E56E8-1F3B-4301-B5FC-F91CA517D544}" dt="2020-03-31T13:11:32.930" v="14" actId="1076"/>
      <pc:docMkLst>
        <pc:docMk/>
      </pc:docMkLst>
      <pc:sldChg chg="addSp modSp">
        <pc:chgData name="Kenny Young" userId="d357d056-f682-48fc-bc2c-4dee56b37154" providerId="ADAL" clId="{880E56E8-1F3B-4301-B5FC-F91CA517D544}" dt="2020-03-31T13:11:32.930" v="14" actId="1076"/>
        <pc:sldMkLst>
          <pc:docMk/>
          <pc:sldMk cId="587340705" sldId="4510"/>
        </pc:sldMkLst>
        <pc:spChg chg="add mod">
          <ac:chgData name="Kenny Young" userId="d357d056-f682-48fc-bc2c-4dee56b37154" providerId="ADAL" clId="{880E56E8-1F3B-4301-B5FC-F91CA517D544}" dt="2020-03-31T13:11:32.930" v="14" actId="1076"/>
          <ac:spMkLst>
            <pc:docMk/>
            <pc:sldMk cId="587340705" sldId="4510"/>
            <ac:spMk id="6" creationId="{B8E3AA48-D728-474D-88AD-AC4B42F22B04}"/>
          </ac:spMkLst>
        </pc:spChg>
        <pc:picChg chg="add mod">
          <ac:chgData name="Kenny Young" userId="d357d056-f682-48fc-bc2c-4dee56b37154" providerId="ADAL" clId="{880E56E8-1F3B-4301-B5FC-F91CA517D544}" dt="2020-03-31T13:11:05.564" v="3" actId="1076"/>
          <ac:picMkLst>
            <pc:docMk/>
            <pc:sldMk cId="587340705" sldId="4510"/>
            <ac:picMk id="2" creationId="{392D26F5-5568-4A7E-8A6C-ED1F6964E712}"/>
          </ac:picMkLst>
        </pc:picChg>
      </pc:sldChg>
    </pc:docChg>
  </pc:docChgLst>
  <pc:docChgLst>
    <pc:chgData name="Kenny Young" userId="d357d056-f682-48fc-bc2c-4dee56b37154" providerId="ADAL" clId="{95C1AFEC-407F-408C-9070-E41462D3DE99}"/>
    <pc:docChg chg="custSel addSld delSld modSld sldOrd delMainMaster addSection delSection modSection">
      <pc:chgData name="Kenny Young" userId="d357d056-f682-48fc-bc2c-4dee56b37154" providerId="ADAL" clId="{95C1AFEC-407F-408C-9070-E41462D3DE99}" dt="2020-01-16T22:56:41.182" v="199" actId="1036"/>
      <pc:docMkLst>
        <pc:docMk/>
      </pc:docMkLst>
      <pc:sldChg chg="modSp">
        <pc:chgData name="Kenny Young" userId="d357d056-f682-48fc-bc2c-4dee56b37154" providerId="ADAL" clId="{95C1AFEC-407F-408C-9070-E41462D3DE99}" dt="2020-01-16T21:43:23.009" v="186" actId="20577"/>
        <pc:sldMkLst>
          <pc:docMk/>
          <pc:sldMk cId="1709617714" sldId="264"/>
        </pc:sldMkLst>
        <pc:spChg chg="mod">
          <ac:chgData name="Kenny Young" userId="d357d056-f682-48fc-bc2c-4dee56b37154" providerId="ADAL" clId="{95C1AFEC-407F-408C-9070-E41462D3DE99}" dt="2020-01-16T21:43:10.011" v="162" actId="20577"/>
          <ac:spMkLst>
            <pc:docMk/>
            <pc:sldMk cId="1709617714" sldId="264"/>
            <ac:spMk id="5" creationId="{00000000-0000-0000-0000-000000000000}"/>
          </ac:spMkLst>
        </pc:spChg>
        <pc:spChg chg="mod">
          <ac:chgData name="Kenny Young" userId="d357d056-f682-48fc-bc2c-4dee56b37154" providerId="ADAL" clId="{95C1AFEC-407F-408C-9070-E41462D3DE99}" dt="2020-01-16T21:43:23.009" v="186" actId="20577"/>
          <ac:spMkLst>
            <pc:docMk/>
            <pc:sldMk cId="1709617714" sldId="264"/>
            <ac:spMk id="9" creationId="{00000000-0000-0000-0000-000000000000}"/>
          </ac:spMkLst>
        </pc:spChg>
      </pc:sldChg>
      <pc:sldChg chg="addSp modSp">
        <pc:chgData name="Kenny Young" userId="d357d056-f682-48fc-bc2c-4dee56b37154" providerId="ADAL" clId="{95C1AFEC-407F-408C-9070-E41462D3DE99}" dt="2020-01-16T22:56:41.182" v="199" actId="1036"/>
        <pc:sldMkLst>
          <pc:docMk/>
          <pc:sldMk cId="557519191" sldId="307"/>
        </pc:sldMkLst>
        <pc:picChg chg="add mod">
          <ac:chgData name="Kenny Young" userId="d357d056-f682-48fc-bc2c-4dee56b37154" providerId="ADAL" clId="{95C1AFEC-407F-408C-9070-E41462D3DE99}" dt="2020-01-16T22:56:41.182" v="199" actId="1036"/>
          <ac:picMkLst>
            <pc:docMk/>
            <pc:sldMk cId="557519191" sldId="307"/>
            <ac:picMk id="2" creationId="{376AD552-1D3C-4B4A-BC50-B2638FECC6D2}"/>
          </ac:picMkLst>
        </pc:picChg>
      </pc:sldChg>
      <pc:sldChg chg="del">
        <pc:chgData name="Kenny Young" userId="d357d056-f682-48fc-bc2c-4dee56b37154" providerId="ADAL" clId="{95C1AFEC-407F-408C-9070-E41462D3DE99}" dt="2020-01-16T20:44:34.563" v="127" actId="47"/>
        <pc:sldMkLst>
          <pc:docMk/>
          <pc:sldMk cId="3803502072" sldId="314"/>
        </pc:sldMkLst>
      </pc:sldChg>
      <pc:sldChg chg="del">
        <pc:chgData name="Kenny Young" userId="d357d056-f682-48fc-bc2c-4dee56b37154" providerId="ADAL" clId="{95C1AFEC-407F-408C-9070-E41462D3DE99}" dt="2020-01-16T21:27:09.463" v="159" actId="47"/>
        <pc:sldMkLst>
          <pc:docMk/>
          <pc:sldMk cId="1877440632" sldId="513"/>
        </pc:sldMkLst>
      </pc:sldChg>
      <pc:sldChg chg="del">
        <pc:chgData name="Kenny Young" userId="d357d056-f682-48fc-bc2c-4dee56b37154" providerId="ADAL" clId="{95C1AFEC-407F-408C-9070-E41462D3DE99}" dt="2020-01-16T20:44:35.517" v="128" actId="47"/>
        <pc:sldMkLst>
          <pc:docMk/>
          <pc:sldMk cId="723082680" sldId="1471"/>
        </pc:sldMkLst>
      </pc:sldChg>
      <pc:sldChg chg="del">
        <pc:chgData name="Kenny Young" userId="d357d056-f682-48fc-bc2c-4dee56b37154" providerId="ADAL" clId="{95C1AFEC-407F-408C-9070-E41462D3DE99}" dt="2020-01-16T20:44:32.298" v="125" actId="47"/>
        <pc:sldMkLst>
          <pc:docMk/>
          <pc:sldMk cId="2009506753" sldId="1480"/>
        </pc:sldMkLst>
      </pc:sldChg>
      <pc:sldChg chg="del">
        <pc:chgData name="Kenny Young" userId="d357d056-f682-48fc-bc2c-4dee56b37154" providerId="ADAL" clId="{95C1AFEC-407F-408C-9070-E41462D3DE99}" dt="2020-01-16T18:16:14.611" v="21" actId="18676"/>
        <pc:sldMkLst>
          <pc:docMk/>
          <pc:sldMk cId="3656061389" sldId="1840"/>
        </pc:sldMkLst>
      </pc:sldChg>
      <pc:sldChg chg="del">
        <pc:chgData name="Kenny Young" userId="d357d056-f682-48fc-bc2c-4dee56b37154" providerId="ADAL" clId="{95C1AFEC-407F-408C-9070-E41462D3DE99}" dt="2020-01-16T21:44:49.146" v="195" actId="47"/>
        <pc:sldMkLst>
          <pc:docMk/>
          <pc:sldMk cId="130940084" sldId="1843"/>
        </pc:sldMkLst>
      </pc:sldChg>
      <pc:sldChg chg="del">
        <pc:chgData name="Kenny Young" userId="d357d056-f682-48fc-bc2c-4dee56b37154" providerId="ADAL" clId="{95C1AFEC-407F-408C-9070-E41462D3DE99}" dt="2020-01-16T20:42:14.225" v="121" actId="2696"/>
        <pc:sldMkLst>
          <pc:docMk/>
          <pc:sldMk cId="2805308840" sldId="1843"/>
        </pc:sldMkLst>
      </pc:sldChg>
      <pc:sldChg chg="del">
        <pc:chgData name="Kenny Young" userId="d357d056-f682-48fc-bc2c-4dee56b37154" providerId="ADAL" clId="{95C1AFEC-407F-408C-9070-E41462D3DE99}" dt="2020-01-16T20:44:57.379" v="141" actId="47"/>
        <pc:sldMkLst>
          <pc:docMk/>
          <pc:sldMk cId="2087983052" sldId="1894"/>
        </pc:sldMkLst>
      </pc:sldChg>
      <pc:sldChg chg="del">
        <pc:chgData name="Kenny Young" userId="d357d056-f682-48fc-bc2c-4dee56b37154" providerId="ADAL" clId="{95C1AFEC-407F-408C-9070-E41462D3DE99}" dt="2020-01-16T18:07:50.563" v="18" actId="47"/>
        <pc:sldMkLst>
          <pc:docMk/>
          <pc:sldMk cId="1825846995" sldId="1978"/>
        </pc:sldMkLst>
      </pc:sldChg>
      <pc:sldChg chg="del">
        <pc:chgData name="Kenny Young" userId="d357d056-f682-48fc-bc2c-4dee56b37154" providerId="ADAL" clId="{95C1AFEC-407F-408C-9070-E41462D3DE99}" dt="2020-01-16T21:27:37.072" v="160" actId="47"/>
        <pc:sldMkLst>
          <pc:docMk/>
          <pc:sldMk cId="3481868845" sldId="3218"/>
        </pc:sldMkLst>
      </pc:sldChg>
      <pc:sldChg chg="del">
        <pc:chgData name="Kenny Young" userId="d357d056-f682-48fc-bc2c-4dee56b37154" providerId="ADAL" clId="{95C1AFEC-407F-408C-9070-E41462D3DE99}" dt="2020-01-16T20:40:05.708" v="115" actId="47"/>
        <pc:sldMkLst>
          <pc:docMk/>
          <pc:sldMk cId="2817677324" sldId="3719"/>
        </pc:sldMkLst>
      </pc:sldChg>
      <pc:sldChg chg="del">
        <pc:chgData name="Kenny Young" userId="d357d056-f682-48fc-bc2c-4dee56b37154" providerId="ADAL" clId="{95C1AFEC-407F-408C-9070-E41462D3DE99}" dt="2020-01-16T18:16:14.611" v="21" actId="18676"/>
        <pc:sldMkLst>
          <pc:docMk/>
          <pc:sldMk cId="4072095570" sldId="3742"/>
        </pc:sldMkLst>
      </pc:sldChg>
      <pc:sldChg chg="modSp">
        <pc:chgData name="Kenny Young" userId="d357d056-f682-48fc-bc2c-4dee56b37154" providerId="ADAL" clId="{95C1AFEC-407F-408C-9070-E41462D3DE99}" dt="2020-01-16T21:24:09.585" v="153" actId="14100"/>
        <pc:sldMkLst>
          <pc:docMk/>
          <pc:sldMk cId="441641401" sldId="4506"/>
        </pc:sldMkLst>
        <pc:spChg chg="mod">
          <ac:chgData name="Kenny Young" userId="d357d056-f682-48fc-bc2c-4dee56b37154" providerId="ADAL" clId="{95C1AFEC-407F-408C-9070-E41462D3DE99}" dt="2020-01-16T21:24:09.585" v="153" actId="14100"/>
          <ac:spMkLst>
            <pc:docMk/>
            <pc:sldMk cId="441641401" sldId="4506"/>
            <ac:spMk id="3" creationId="{889E20DC-1B5F-574A-B8A2-28CECD9F9350}"/>
          </ac:spMkLst>
        </pc:spChg>
      </pc:sldChg>
      <pc:sldChg chg="del">
        <pc:chgData name="Kenny Young" userId="d357d056-f682-48fc-bc2c-4dee56b37154" providerId="ADAL" clId="{95C1AFEC-407F-408C-9070-E41462D3DE99}" dt="2020-01-16T21:25:12.011" v="154" actId="2696"/>
        <pc:sldMkLst>
          <pc:docMk/>
          <pc:sldMk cId="3700176569" sldId="4515"/>
        </pc:sldMkLst>
      </pc:sldChg>
      <pc:sldChg chg="del">
        <pc:chgData name="Kenny Young" userId="d357d056-f682-48fc-bc2c-4dee56b37154" providerId="ADAL" clId="{95C1AFEC-407F-408C-9070-E41462D3DE99}" dt="2020-01-16T18:07:49.823" v="17" actId="47"/>
        <pc:sldMkLst>
          <pc:docMk/>
          <pc:sldMk cId="2356139790" sldId="4518"/>
        </pc:sldMkLst>
      </pc:sldChg>
      <pc:sldChg chg="del">
        <pc:chgData name="Kenny Young" userId="d357d056-f682-48fc-bc2c-4dee56b37154" providerId="ADAL" clId="{95C1AFEC-407F-408C-9070-E41462D3DE99}" dt="2020-01-16T18:07:45.317" v="13" actId="47"/>
        <pc:sldMkLst>
          <pc:docMk/>
          <pc:sldMk cId="3781479610" sldId="4519"/>
        </pc:sldMkLst>
      </pc:sldChg>
      <pc:sldChg chg="del">
        <pc:chgData name="Kenny Young" userId="d357d056-f682-48fc-bc2c-4dee56b37154" providerId="ADAL" clId="{95C1AFEC-407F-408C-9070-E41462D3DE99}" dt="2020-01-16T18:07:47.053" v="15" actId="47"/>
        <pc:sldMkLst>
          <pc:docMk/>
          <pc:sldMk cId="629878173" sldId="4520"/>
        </pc:sldMkLst>
      </pc:sldChg>
      <pc:sldChg chg="del">
        <pc:chgData name="Kenny Young" userId="d357d056-f682-48fc-bc2c-4dee56b37154" providerId="ADAL" clId="{95C1AFEC-407F-408C-9070-E41462D3DE99}" dt="2020-01-16T18:07:44.392" v="12" actId="47"/>
        <pc:sldMkLst>
          <pc:docMk/>
          <pc:sldMk cId="3323402301" sldId="4521"/>
        </pc:sldMkLst>
      </pc:sldChg>
      <pc:sldChg chg="del">
        <pc:chgData name="Kenny Young" userId="d357d056-f682-48fc-bc2c-4dee56b37154" providerId="ADAL" clId="{95C1AFEC-407F-408C-9070-E41462D3DE99}" dt="2020-01-16T18:07:46.106" v="14" actId="47"/>
        <pc:sldMkLst>
          <pc:docMk/>
          <pc:sldMk cId="1673140184" sldId="4522"/>
        </pc:sldMkLst>
      </pc:sldChg>
      <pc:sldChg chg="del">
        <pc:chgData name="Kenny Young" userId="d357d056-f682-48fc-bc2c-4dee56b37154" providerId="ADAL" clId="{95C1AFEC-407F-408C-9070-E41462D3DE99}" dt="2020-01-16T18:07:48.101" v="16" actId="47"/>
        <pc:sldMkLst>
          <pc:docMk/>
          <pc:sldMk cId="4279108137" sldId="4526"/>
        </pc:sldMkLst>
      </pc:sldChg>
      <pc:sldChg chg="del">
        <pc:chgData name="Kenny Young" userId="d357d056-f682-48fc-bc2c-4dee56b37154" providerId="ADAL" clId="{95C1AFEC-407F-408C-9070-E41462D3DE99}" dt="2020-01-16T18:07:42.788" v="11" actId="47"/>
        <pc:sldMkLst>
          <pc:docMk/>
          <pc:sldMk cId="2393941789" sldId="4529"/>
        </pc:sldMkLst>
      </pc:sldChg>
      <pc:sldChg chg="del modAnim">
        <pc:chgData name="Kenny Young" userId="d357d056-f682-48fc-bc2c-4dee56b37154" providerId="ADAL" clId="{95C1AFEC-407F-408C-9070-E41462D3DE99}" dt="2020-01-16T18:16:14.611" v="21" actId="18676"/>
        <pc:sldMkLst>
          <pc:docMk/>
          <pc:sldMk cId="3378822244" sldId="4589"/>
        </pc:sldMkLst>
      </pc:sldChg>
      <pc:sldChg chg="del">
        <pc:chgData name="Kenny Young" userId="d357d056-f682-48fc-bc2c-4dee56b37154" providerId="ADAL" clId="{95C1AFEC-407F-408C-9070-E41462D3DE99}" dt="2020-01-16T18:16:14.611" v="21" actId="18676"/>
        <pc:sldMkLst>
          <pc:docMk/>
          <pc:sldMk cId="1610916470" sldId="4590"/>
        </pc:sldMkLst>
      </pc:sldChg>
      <pc:sldChg chg="del">
        <pc:chgData name="Kenny Young" userId="d357d056-f682-48fc-bc2c-4dee56b37154" providerId="ADAL" clId="{95C1AFEC-407F-408C-9070-E41462D3DE99}" dt="2020-01-16T20:44:42.085" v="132" actId="47"/>
        <pc:sldMkLst>
          <pc:docMk/>
          <pc:sldMk cId="2787168625" sldId="4598"/>
        </pc:sldMkLst>
      </pc:sldChg>
      <pc:sldChg chg="del">
        <pc:chgData name="Kenny Young" userId="d357d056-f682-48fc-bc2c-4dee56b37154" providerId="ADAL" clId="{95C1AFEC-407F-408C-9070-E41462D3DE99}" dt="2020-01-16T20:44:45.753" v="135" actId="47"/>
        <pc:sldMkLst>
          <pc:docMk/>
          <pc:sldMk cId="3326789189" sldId="4606"/>
        </pc:sldMkLst>
      </pc:sldChg>
      <pc:sldChg chg="del">
        <pc:chgData name="Kenny Young" userId="d357d056-f682-48fc-bc2c-4dee56b37154" providerId="ADAL" clId="{95C1AFEC-407F-408C-9070-E41462D3DE99}" dt="2020-01-16T20:44:56.122" v="140" actId="47"/>
        <pc:sldMkLst>
          <pc:docMk/>
          <pc:sldMk cId="769814373" sldId="4609"/>
        </pc:sldMkLst>
      </pc:sldChg>
      <pc:sldChg chg="del">
        <pc:chgData name="Kenny Young" userId="d357d056-f682-48fc-bc2c-4dee56b37154" providerId="ADAL" clId="{95C1AFEC-407F-408C-9070-E41462D3DE99}" dt="2020-01-16T20:44:46.373" v="136" actId="47"/>
        <pc:sldMkLst>
          <pc:docMk/>
          <pc:sldMk cId="42764184" sldId="4610"/>
        </pc:sldMkLst>
      </pc:sldChg>
      <pc:sldChg chg="del">
        <pc:chgData name="Kenny Young" userId="d357d056-f682-48fc-bc2c-4dee56b37154" providerId="ADAL" clId="{95C1AFEC-407F-408C-9070-E41462D3DE99}" dt="2020-01-16T20:44:46.904" v="137" actId="47"/>
        <pc:sldMkLst>
          <pc:docMk/>
          <pc:sldMk cId="1733644679" sldId="4612"/>
        </pc:sldMkLst>
      </pc:sldChg>
      <pc:sldChg chg="del">
        <pc:chgData name="Kenny Young" userId="d357d056-f682-48fc-bc2c-4dee56b37154" providerId="ADAL" clId="{95C1AFEC-407F-408C-9070-E41462D3DE99}" dt="2020-01-16T20:44:39.711" v="130" actId="47"/>
        <pc:sldMkLst>
          <pc:docMk/>
          <pc:sldMk cId="3866273740" sldId="4615"/>
        </pc:sldMkLst>
      </pc:sldChg>
      <pc:sldChg chg="del">
        <pc:chgData name="Kenny Young" userId="d357d056-f682-48fc-bc2c-4dee56b37154" providerId="ADAL" clId="{95C1AFEC-407F-408C-9070-E41462D3DE99}" dt="2020-01-16T20:44:54.585" v="138" actId="47"/>
        <pc:sldMkLst>
          <pc:docMk/>
          <pc:sldMk cId="3058183047" sldId="4639"/>
        </pc:sldMkLst>
      </pc:sldChg>
      <pc:sldChg chg="del">
        <pc:chgData name="Kenny Young" userId="d357d056-f682-48fc-bc2c-4dee56b37154" providerId="ADAL" clId="{95C1AFEC-407F-408C-9070-E41462D3DE99}" dt="2020-01-16T20:44:58.159" v="142" actId="47"/>
        <pc:sldMkLst>
          <pc:docMk/>
          <pc:sldMk cId="3857839344" sldId="8337"/>
        </pc:sldMkLst>
      </pc:sldChg>
      <pc:sldChg chg="del">
        <pc:chgData name="Kenny Young" userId="d357d056-f682-48fc-bc2c-4dee56b37154" providerId="ADAL" clId="{95C1AFEC-407F-408C-9070-E41462D3DE99}" dt="2020-01-16T20:44:55.430" v="139" actId="47"/>
        <pc:sldMkLst>
          <pc:docMk/>
          <pc:sldMk cId="3247900696" sldId="8339"/>
        </pc:sldMkLst>
      </pc:sldChg>
      <pc:sldChg chg="del">
        <pc:chgData name="Kenny Young" userId="d357d056-f682-48fc-bc2c-4dee56b37154" providerId="ADAL" clId="{95C1AFEC-407F-408C-9070-E41462D3DE99}" dt="2020-01-16T20:42:04.394" v="120" actId="18676"/>
        <pc:sldMkLst>
          <pc:docMk/>
          <pc:sldMk cId="2082225949" sldId="8341"/>
        </pc:sldMkLst>
      </pc:sldChg>
      <pc:sldChg chg="del">
        <pc:chgData name="Kenny Young" userId="d357d056-f682-48fc-bc2c-4dee56b37154" providerId="ADAL" clId="{95C1AFEC-407F-408C-9070-E41462D3DE99}" dt="2020-01-16T20:44:38.905" v="129" actId="47"/>
        <pc:sldMkLst>
          <pc:docMk/>
          <pc:sldMk cId="2225216292" sldId="8348"/>
        </pc:sldMkLst>
      </pc:sldChg>
      <pc:sldChg chg="del">
        <pc:chgData name="Kenny Young" userId="d357d056-f682-48fc-bc2c-4dee56b37154" providerId="ADAL" clId="{95C1AFEC-407F-408C-9070-E41462D3DE99}" dt="2020-01-16T20:44:41.326" v="131" actId="47"/>
        <pc:sldMkLst>
          <pc:docMk/>
          <pc:sldMk cId="2494771852" sldId="8349"/>
        </pc:sldMkLst>
      </pc:sldChg>
      <pc:sldChg chg="del">
        <pc:chgData name="Kenny Young" userId="d357d056-f682-48fc-bc2c-4dee56b37154" providerId="ADAL" clId="{95C1AFEC-407F-408C-9070-E41462D3DE99}" dt="2020-01-16T20:44:45.223" v="134" actId="47"/>
        <pc:sldMkLst>
          <pc:docMk/>
          <pc:sldMk cId="3122452776" sldId="8350"/>
        </pc:sldMkLst>
      </pc:sldChg>
      <pc:sldChg chg="del">
        <pc:chgData name="Kenny Young" userId="d357d056-f682-48fc-bc2c-4dee56b37154" providerId="ADAL" clId="{95C1AFEC-407F-408C-9070-E41462D3DE99}" dt="2020-01-16T18:16:14.611" v="21" actId="18676"/>
        <pc:sldMkLst>
          <pc:docMk/>
          <pc:sldMk cId="1517016782" sldId="10607"/>
        </pc:sldMkLst>
      </pc:sldChg>
      <pc:sldChg chg="del modAnim">
        <pc:chgData name="Kenny Young" userId="d357d056-f682-48fc-bc2c-4dee56b37154" providerId="ADAL" clId="{95C1AFEC-407F-408C-9070-E41462D3DE99}" dt="2020-01-16T18:16:14.611" v="21" actId="18676"/>
        <pc:sldMkLst>
          <pc:docMk/>
          <pc:sldMk cId="3618531695" sldId="10610"/>
        </pc:sldMkLst>
      </pc:sldChg>
      <pc:sldChg chg="del">
        <pc:chgData name="Kenny Young" userId="d357d056-f682-48fc-bc2c-4dee56b37154" providerId="ADAL" clId="{95C1AFEC-407F-408C-9070-E41462D3DE99}" dt="2020-01-16T18:16:14.611" v="21" actId="18676"/>
        <pc:sldMkLst>
          <pc:docMk/>
          <pc:sldMk cId="2749409799" sldId="2076136631"/>
        </pc:sldMkLst>
      </pc:sldChg>
      <pc:sldChg chg="del">
        <pc:chgData name="Kenny Young" userId="d357d056-f682-48fc-bc2c-4dee56b37154" providerId="ADAL" clId="{95C1AFEC-407F-408C-9070-E41462D3DE99}" dt="2020-01-16T18:07:36.121" v="10" actId="2696"/>
        <pc:sldMkLst>
          <pc:docMk/>
          <pc:sldMk cId="2400275843" sldId="2076136681"/>
        </pc:sldMkLst>
      </pc:sldChg>
      <pc:sldChg chg="del">
        <pc:chgData name="Kenny Young" userId="d357d056-f682-48fc-bc2c-4dee56b37154" providerId="ADAL" clId="{95C1AFEC-407F-408C-9070-E41462D3DE99}" dt="2020-01-16T20:44:58.918" v="143" actId="47"/>
        <pc:sldMkLst>
          <pc:docMk/>
          <pc:sldMk cId="3262387161" sldId="2076136681"/>
        </pc:sldMkLst>
      </pc:sldChg>
      <pc:sldChg chg="del">
        <pc:chgData name="Kenny Young" userId="d357d056-f682-48fc-bc2c-4dee56b37154" providerId="ADAL" clId="{95C1AFEC-407F-408C-9070-E41462D3DE99}" dt="2020-01-16T18:16:14.611" v="21" actId="18676"/>
        <pc:sldMkLst>
          <pc:docMk/>
          <pc:sldMk cId="3216906863" sldId="2076136687"/>
        </pc:sldMkLst>
      </pc:sldChg>
      <pc:sldChg chg="del">
        <pc:chgData name="Kenny Young" userId="d357d056-f682-48fc-bc2c-4dee56b37154" providerId="ADAL" clId="{95C1AFEC-407F-408C-9070-E41462D3DE99}" dt="2020-01-16T20:44:33.280" v="126" actId="47"/>
        <pc:sldMkLst>
          <pc:docMk/>
          <pc:sldMk cId="1115725364" sldId="2076136688"/>
        </pc:sldMkLst>
      </pc:sldChg>
      <pc:sldChg chg="del">
        <pc:chgData name="Kenny Young" userId="d357d056-f682-48fc-bc2c-4dee56b37154" providerId="ADAL" clId="{95C1AFEC-407F-408C-9070-E41462D3DE99}" dt="2020-01-16T18:16:14.611" v="21" actId="18676"/>
        <pc:sldMkLst>
          <pc:docMk/>
          <pc:sldMk cId="3378993932" sldId="2076136689"/>
        </pc:sldMkLst>
      </pc:sldChg>
      <pc:sldChg chg="del">
        <pc:chgData name="Kenny Young" userId="d357d056-f682-48fc-bc2c-4dee56b37154" providerId="ADAL" clId="{95C1AFEC-407F-408C-9070-E41462D3DE99}" dt="2020-01-16T20:44:44.601" v="133" actId="47"/>
        <pc:sldMkLst>
          <pc:docMk/>
          <pc:sldMk cId="3120183428" sldId="2076136693"/>
        </pc:sldMkLst>
      </pc:sldChg>
      <pc:sldChg chg="delSp">
        <pc:chgData name="Kenny Young" userId="d357d056-f682-48fc-bc2c-4dee56b37154" providerId="ADAL" clId="{95C1AFEC-407F-408C-9070-E41462D3DE99}" dt="2020-01-16T20:37:15.990" v="94" actId="478"/>
        <pc:sldMkLst>
          <pc:docMk/>
          <pc:sldMk cId="1519535912" sldId="2076136695"/>
        </pc:sldMkLst>
        <pc:spChg chg="del">
          <ac:chgData name="Kenny Young" userId="d357d056-f682-48fc-bc2c-4dee56b37154" providerId="ADAL" clId="{95C1AFEC-407F-408C-9070-E41462D3DE99}" dt="2020-01-16T20:37:15.990" v="94" actId="478"/>
          <ac:spMkLst>
            <pc:docMk/>
            <pc:sldMk cId="1519535912" sldId="2076136695"/>
            <ac:spMk id="8" creationId="{D3BCE873-D309-492F-ACE1-B60AA9B7EE6E}"/>
          </ac:spMkLst>
        </pc:spChg>
      </pc:sldChg>
      <pc:sldChg chg="delSp">
        <pc:chgData name="Kenny Young" userId="d357d056-f682-48fc-bc2c-4dee56b37154" providerId="ADAL" clId="{95C1AFEC-407F-408C-9070-E41462D3DE99}" dt="2020-01-16T20:41:01.923" v="116" actId="478"/>
        <pc:sldMkLst>
          <pc:docMk/>
          <pc:sldMk cId="2023353862" sldId="2076136696"/>
        </pc:sldMkLst>
        <pc:spChg chg="del">
          <ac:chgData name="Kenny Young" userId="d357d056-f682-48fc-bc2c-4dee56b37154" providerId="ADAL" clId="{95C1AFEC-407F-408C-9070-E41462D3DE99}" dt="2020-01-16T20:41:01.923" v="116" actId="478"/>
          <ac:spMkLst>
            <pc:docMk/>
            <pc:sldMk cId="2023353862" sldId="2076136696"/>
            <ac:spMk id="3" creationId="{90564B74-43E7-4E26-97C1-11397DAAABD5}"/>
          </ac:spMkLst>
        </pc:spChg>
      </pc:sldChg>
      <pc:sldChg chg="delSp">
        <pc:chgData name="Kenny Young" userId="d357d056-f682-48fc-bc2c-4dee56b37154" providerId="ADAL" clId="{95C1AFEC-407F-408C-9070-E41462D3DE99}" dt="2020-01-16T21:26:48.272" v="157" actId="478"/>
        <pc:sldMkLst>
          <pc:docMk/>
          <pc:sldMk cId="893497380" sldId="2076136697"/>
        </pc:sldMkLst>
        <pc:spChg chg="del">
          <ac:chgData name="Kenny Young" userId="d357d056-f682-48fc-bc2c-4dee56b37154" providerId="ADAL" clId="{95C1AFEC-407F-408C-9070-E41462D3DE99}" dt="2020-01-16T21:26:48.272" v="157" actId="478"/>
          <ac:spMkLst>
            <pc:docMk/>
            <pc:sldMk cId="893497380" sldId="2076136697"/>
            <ac:spMk id="3" creationId="{90564B74-43E7-4E26-97C1-11397DAAABD5}"/>
          </ac:spMkLst>
        </pc:spChg>
      </pc:sldChg>
      <pc:sldChg chg="modSp">
        <pc:chgData name="Kenny Young" userId="d357d056-f682-48fc-bc2c-4dee56b37154" providerId="ADAL" clId="{95C1AFEC-407F-408C-9070-E41462D3DE99}" dt="2020-01-16T17:48:52.181" v="1"/>
        <pc:sldMkLst>
          <pc:docMk/>
          <pc:sldMk cId="145184642" sldId="2076136698"/>
        </pc:sldMkLst>
        <pc:spChg chg="mod">
          <ac:chgData name="Kenny Young" userId="d357d056-f682-48fc-bc2c-4dee56b37154" providerId="ADAL" clId="{95C1AFEC-407F-408C-9070-E41462D3DE99}" dt="2020-01-16T17:48:52.181" v="1"/>
          <ac:spMkLst>
            <pc:docMk/>
            <pc:sldMk cId="145184642" sldId="2076136698"/>
            <ac:spMk id="2" creationId="{FF533B9C-5D8A-4A47-BCC8-FA8E89AD27DF}"/>
          </ac:spMkLst>
        </pc:spChg>
      </pc:sldChg>
      <pc:sldChg chg="delSp del">
        <pc:chgData name="Kenny Young" userId="d357d056-f682-48fc-bc2c-4dee56b37154" providerId="ADAL" clId="{95C1AFEC-407F-408C-9070-E41462D3DE99}" dt="2020-01-16T20:41:58.879" v="119" actId="18676"/>
        <pc:sldMkLst>
          <pc:docMk/>
          <pc:sldMk cId="3333624464" sldId="2076136699"/>
        </pc:sldMkLst>
        <pc:spChg chg="del">
          <ac:chgData name="Kenny Young" userId="d357d056-f682-48fc-bc2c-4dee56b37154" providerId="ADAL" clId="{95C1AFEC-407F-408C-9070-E41462D3DE99}" dt="2020-01-16T20:41:46.101" v="118" actId="478"/>
          <ac:spMkLst>
            <pc:docMk/>
            <pc:sldMk cId="3333624464" sldId="2076136699"/>
            <ac:spMk id="3" creationId="{90564B74-43E7-4E26-97C1-11397DAAABD5}"/>
          </ac:spMkLst>
        </pc:spChg>
      </pc:sldChg>
      <pc:sldChg chg="modSp">
        <pc:chgData name="Kenny Young" userId="d357d056-f682-48fc-bc2c-4dee56b37154" providerId="ADAL" clId="{95C1AFEC-407F-408C-9070-E41462D3DE99}" dt="2020-01-16T21:44:24.653" v="194" actId="20577"/>
        <pc:sldMkLst>
          <pc:docMk/>
          <pc:sldMk cId="580013325" sldId="2076136702"/>
        </pc:sldMkLst>
        <pc:spChg chg="mod">
          <ac:chgData name="Kenny Young" userId="d357d056-f682-48fc-bc2c-4dee56b37154" providerId="ADAL" clId="{95C1AFEC-407F-408C-9070-E41462D3DE99}" dt="2020-01-16T21:44:24.653" v="194" actId="20577"/>
          <ac:spMkLst>
            <pc:docMk/>
            <pc:sldMk cId="580013325" sldId="2076136702"/>
            <ac:spMk id="4" creationId="{4A0D7884-65D1-47AF-98E0-71EA65935E2C}"/>
          </ac:spMkLst>
        </pc:spChg>
      </pc:sldChg>
      <pc:sldChg chg="ord">
        <pc:chgData name="Kenny Young" userId="d357d056-f682-48fc-bc2c-4dee56b37154" providerId="ADAL" clId="{95C1AFEC-407F-408C-9070-E41462D3DE99}" dt="2020-01-16T20:56:10.257" v="150"/>
        <pc:sldMkLst>
          <pc:docMk/>
          <pc:sldMk cId="2330543212" sldId="2076136703"/>
        </pc:sldMkLst>
      </pc:sldChg>
      <pc:sldChg chg="del">
        <pc:chgData name="Kenny Young" userId="d357d056-f682-48fc-bc2c-4dee56b37154" providerId="ADAL" clId="{95C1AFEC-407F-408C-9070-E41462D3DE99}" dt="2020-01-16T21:27:02.077" v="158" actId="47"/>
        <pc:sldMkLst>
          <pc:docMk/>
          <pc:sldMk cId="2863980999" sldId="2076136705"/>
        </pc:sldMkLst>
      </pc:sldChg>
      <pc:sldChg chg="del">
        <pc:chgData name="Kenny Young" userId="d357d056-f682-48fc-bc2c-4dee56b37154" providerId="ADAL" clId="{95C1AFEC-407F-408C-9070-E41462D3DE99}" dt="2020-01-16T20:41:58.879" v="119" actId="18676"/>
        <pc:sldMkLst>
          <pc:docMk/>
          <pc:sldMk cId="2831556741" sldId="2076136711"/>
        </pc:sldMkLst>
      </pc:sldChg>
      <pc:sldChg chg="del">
        <pc:chgData name="Kenny Young" userId="d357d056-f682-48fc-bc2c-4dee56b37154" providerId="ADAL" clId="{95C1AFEC-407F-408C-9070-E41462D3DE99}" dt="2020-01-16T20:41:41.957" v="117" actId="47"/>
        <pc:sldMkLst>
          <pc:docMk/>
          <pc:sldMk cId="1032212490" sldId="2076136716"/>
        </pc:sldMkLst>
      </pc:sldChg>
      <pc:sldChg chg="del">
        <pc:chgData name="Kenny Young" userId="d357d056-f682-48fc-bc2c-4dee56b37154" providerId="ADAL" clId="{95C1AFEC-407F-408C-9070-E41462D3DE99}" dt="2020-01-16T20:41:58.879" v="119" actId="18676"/>
        <pc:sldMkLst>
          <pc:docMk/>
          <pc:sldMk cId="2161237336" sldId="2076136717"/>
        </pc:sldMkLst>
      </pc:sldChg>
      <pc:sldChg chg="ord">
        <pc:chgData name="Kenny Young" userId="d357d056-f682-48fc-bc2c-4dee56b37154" providerId="ADAL" clId="{95C1AFEC-407F-408C-9070-E41462D3DE99}" dt="2020-01-16T21:26:32.278" v="156"/>
        <pc:sldMkLst>
          <pc:docMk/>
          <pc:sldMk cId="1343925700" sldId="2076136718"/>
        </pc:sldMkLst>
      </pc:sldChg>
      <pc:sldChg chg="del">
        <pc:chgData name="Kenny Young" userId="d357d056-f682-48fc-bc2c-4dee56b37154" providerId="ADAL" clId="{95C1AFEC-407F-408C-9070-E41462D3DE99}" dt="2020-01-16T18:16:14.611" v="21" actId="18676"/>
        <pc:sldMkLst>
          <pc:docMk/>
          <pc:sldMk cId="3472401914" sldId="2076136719"/>
        </pc:sldMkLst>
      </pc:sldChg>
      <pc:sldChg chg="del">
        <pc:chgData name="Kenny Young" userId="d357d056-f682-48fc-bc2c-4dee56b37154" providerId="ADAL" clId="{95C1AFEC-407F-408C-9070-E41462D3DE99}" dt="2020-01-16T18:16:14.611" v="21" actId="18676"/>
        <pc:sldMkLst>
          <pc:docMk/>
          <pc:sldMk cId="1007920077" sldId="2076136721"/>
        </pc:sldMkLst>
      </pc:sldChg>
      <pc:sldChg chg="del">
        <pc:chgData name="Kenny Young" userId="d357d056-f682-48fc-bc2c-4dee56b37154" providerId="ADAL" clId="{95C1AFEC-407F-408C-9070-E41462D3DE99}" dt="2020-01-16T18:16:14.611" v="21" actId="18676"/>
        <pc:sldMkLst>
          <pc:docMk/>
          <pc:sldMk cId="2502040421" sldId="2076136723"/>
        </pc:sldMkLst>
      </pc:sldChg>
      <pc:sldChg chg="del">
        <pc:chgData name="Kenny Young" userId="d357d056-f682-48fc-bc2c-4dee56b37154" providerId="ADAL" clId="{95C1AFEC-407F-408C-9070-E41462D3DE99}" dt="2020-01-16T18:16:14.611" v="21" actId="18676"/>
        <pc:sldMkLst>
          <pc:docMk/>
          <pc:sldMk cId="245791573" sldId="2076136724"/>
        </pc:sldMkLst>
      </pc:sldChg>
      <pc:sldChg chg="modSp del">
        <pc:chgData name="Kenny Young" userId="d357d056-f682-48fc-bc2c-4dee56b37154" providerId="ADAL" clId="{95C1AFEC-407F-408C-9070-E41462D3DE99}" dt="2020-01-16T20:43:02.121" v="122" actId="2696"/>
        <pc:sldMkLst>
          <pc:docMk/>
          <pc:sldMk cId="514831957" sldId="2076136729"/>
        </pc:sldMkLst>
        <pc:spChg chg="mod">
          <ac:chgData name="Kenny Young" userId="d357d056-f682-48fc-bc2c-4dee56b37154" providerId="ADAL" clId="{95C1AFEC-407F-408C-9070-E41462D3DE99}" dt="2020-01-16T20:38:48.156" v="114" actId="20577"/>
          <ac:spMkLst>
            <pc:docMk/>
            <pc:sldMk cId="514831957" sldId="2076136729"/>
            <ac:spMk id="4" creationId="{B439F7F8-5B70-4121-9AAC-8B976F25A3F0}"/>
          </ac:spMkLst>
        </pc:spChg>
      </pc:sldChg>
      <pc:sldChg chg="ord">
        <pc:chgData name="Kenny Young" userId="d357d056-f682-48fc-bc2c-4dee56b37154" providerId="ADAL" clId="{95C1AFEC-407F-408C-9070-E41462D3DE99}" dt="2020-01-16T20:43:24.465" v="123" actId="20578"/>
        <pc:sldMkLst>
          <pc:docMk/>
          <pc:sldMk cId="3973336397" sldId="2076136729"/>
        </pc:sldMkLst>
      </pc:sldChg>
      <pc:sldChg chg="del">
        <pc:chgData name="Kenny Young" userId="d357d056-f682-48fc-bc2c-4dee56b37154" providerId="ADAL" clId="{95C1AFEC-407F-408C-9070-E41462D3DE99}" dt="2020-01-16T20:37:38.633" v="95" actId="47"/>
        <pc:sldMkLst>
          <pc:docMk/>
          <pc:sldMk cId="3761437559" sldId="2076136732"/>
        </pc:sldMkLst>
      </pc:sldChg>
      <pc:sldChg chg="del">
        <pc:chgData name="Kenny Young" userId="d357d056-f682-48fc-bc2c-4dee56b37154" providerId="ADAL" clId="{95C1AFEC-407F-408C-9070-E41462D3DE99}" dt="2020-01-16T20:38:12.410" v="96" actId="47"/>
        <pc:sldMkLst>
          <pc:docMk/>
          <pc:sldMk cId="1099183024" sldId="2076136733"/>
        </pc:sldMkLst>
      </pc:sldChg>
      <pc:sldChg chg="del">
        <pc:chgData name="Kenny Young" userId="d357d056-f682-48fc-bc2c-4dee56b37154" providerId="ADAL" clId="{95C1AFEC-407F-408C-9070-E41462D3DE99}" dt="2020-01-16T20:38:40.280" v="97" actId="47"/>
        <pc:sldMkLst>
          <pc:docMk/>
          <pc:sldMk cId="1537023208" sldId="2076136734"/>
        </pc:sldMkLst>
      </pc:sldChg>
      <pc:sldChg chg="del">
        <pc:chgData name="Kenny Young" userId="d357d056-f682-48fc-bc2c-4dee56b37154" providerId="ADAL" clId="{95C1AFEC-407F-408C-9070-E41462D3DE99}" dt="2020-01-16T20:41:58.879" v="119" actId="18676"/>
        <pc:sldMkLst>
          <pc:docMk/>
          <pc:sldMk cId="4040673724" sldId="2076136735"/>
        </pc:sldMkLst>
      </pc:sldChg>
      <pc:sldChg chg="del">
        <pc:chgData name="Kenny Young" userId="d357d056-f682-48fc-bc2c-4dee56b37154" providerId="ADAL" clId="{95C1AFEC-407F-408C-9070-E41462D3DE99}" dt="2020-01-16T20:37:11.009" v="93" actId="47"/>
        <pc:sldMkLst>
          <pc:docMk/>
          <pc:sldMk cId="3258410008" sldId="2076136744"/>
        </pc:sldMkLst>
      </pc:sldChg>
      <pc:sldChg chg="del">
        <pc:chgData name="Kenny Young" userId="d357d056-f682-48fc-bc2c-4dee56b37154" providerId="ADAL" clId="{95C1AFEC-407F-408C-9070-E41462D3DE99}" dt="2020-01-16T20:37:05.459" v="92" actId="47"/>
        <pc:sldMkLst>
          <pc:docMk/>
          <pc:sldMk cId="3661393347" sldId="2076136745"/>
        </pc:sldMkLst>
      </pc:sldChg>
      <pc:sldChg chg="add del">
        <pc:chgData name="Kenny Young" userId="d357d056-f682-48fc-bc2c-4dee56b37154" providerId="ADAL" clId="{95C1AFEC-407F-408C-9070-E41462D3DE99}" dt="2020-01-16T19:06:47.655" v="23" actId="47"/>
        <pc:sldMkLst>
          <pc:docMk/>
          <pc:sldMk cId="423692861" sldId="2076136746"/>
        </pc:sldMkLst>
      </pc:sldChg>
      <pc:sldChg chg="addSp delSp modSp add ord">
        <pc:chgData name="Kenny Young" userId="d357d056-f682-48fc-bc2c-4dee56b37154" providerId="ADAL" clId="{95C1AFEC-407F-408C-9070-E41462D3DE99}" dt="2020-01-16T19:11:22.391" v="90" actId="1035"/>
        <pc:sldMkLst>
          <pc:docMk/>
          <pc:sldMk cId="3167874968" sldId="2076136746"/>
        </pc:sldMkLst>
        <pc:spChg chg="mod">
          <ac:chgData name="Kenny Young" userId="d357d056-f682-48fc-bc2c-4dee56b37154" providerId="ADAL" clId="{95C1AFEC-407F-408C-9070-E41462D3DE99}" dt="2020-01-16T19:10:22.239" v="54" actId="108"/>
          <ac:spMkLst>
            <pc:docMk/>
            <pc:sldMk cId="3167874968" sldId="2076136746"/>
            <ac:spMk id="2" creationId="{BFFDB7CC-BC5D-4B85-B22A-172CB002BF8C}"/>
          </ac:spMkLst>
        </pc:spChg>
        <pc:spChg chg="del">
          <ac:chgData name="Kenny Young" userId="d357d056-f682-48fc-bc2c-4dee56b37154" providerId="ADAL" clId="{95C1AFEC-407F-408C-9070-E41462D3DE99}" dt="2020-01-16T19:08:17.317" v="32" actId="478"/>
          <ac:spMkLst>
            <pc:docMk/>
            <pc:sldMk cId="3167874968" sldId="2076136746"/>
            <ac:spMk id="3" creationId="{188C9AB0-3E24-45F6-A3F7-AD3B49431978}"/>
          </ac:spMkLst>
        </pc:spChg>
        <pc:spChg chg="add del">
          <ac:chgData name="Kenny Young" userId="d357d056-f682-48fc-bc2c-4dee56b37154" providerId="ADAL" clId="{95C1AFEC-407F-408C-9070-E41462D3DE99}" dt="2020-01-16T19:06:59.099" v="28"/>
          <ac:spMkLst>
            <pc:docMk/>
            <pc:sldMk cId="3167874968" sldId="2076136746"/>
            <ac:spMk id="4" creationId="{91335847-3956-402E-9E37-3A7C7AF5E9E6}"/>
          </ac:spMkLst>
        </pc:spChg>
        <pc:picChg chg="add mod">
          <ac:chgData name="Kenny Young" userId="d357d056-f682-48fc-bc2c-4dee56b37154" providerId="ADAL" clId="{95C1AFEC-407F-408C-9070-E41462D3DE99}" dt="2020-01-16T19:11:22.391" v="90" actId="1035"/>
          <ac:picMkLst>
            <pc:docMk/>
            <pc:sldMk cId="3167874968" sldId="2076136746"/>
            <ac:picMk id="6" creationId="{D0756725-AB58-4F58-BAC4-F14FD0EC0755}"/>
          </ac:picMkLst>
        </pc:picChg>
        <pc:picChg chg="add del mod">
          <ac:chgData name="Kenny Young" userId="d357d056-f682-48fc-bc2c-4dee56b37154" providerId="ADAL" clId="{95C1AFEC-407F-408C-9070-E41462D3DE99}" dt="2020-01-16T19:08:59.502" v="43" actId="478"/>
          <ac:picMkLst>
            <pc:docMk/>
            <pc:sldMk cId="3167874968" sldId="2076136746"/>
            <ac:picMk id="8" creationId="{C537EA70-BC4D-4048-A52B-AF172638AD62}"/>
          </ac:picMkLst>
        </pc:picChg>
        <pc:picChg chg="add del mod">
          <ac:chgData name="Kenny Young" userId="d357d056-f682-48fc-bc2c-4dee56b37154" providerId="ADAL" clId="{95C1AFEC-407F-408C-9070-E41462D3DE99}" dt="2020-01-16T19:08:56.547" v="42" actId="478"/>
          <ac:picMkLst>
            <pc:docMk/>
            <pc:sldMk cId="3167874968" sldId="2076136746"/>
            <ac:picMk id="10" creationId="{F40D1C6E-7346-4E1A-B5EF-BE1F48999CC0}"/>
          </ac:picMkLst>
        </pc:picChg>
        <pc:picChg chg="add mod">
          <ac:chgData name="Kenny Young" userId="d357d056-f682-48fc-bc2c-4dee56b37154" providerId="ADAL" clId="{95C1AFEC-407F-408C-9070-E41462D3DE99}" dt="2020-01-16T19:11:22.391" v="90" actId="1035"/>
          <ac:picMkLst>
            <pc:docMk/>
            <pc:sldMk cId="3167874968" sldId="2076136746"/>
            <ac:picMk id="12" creationId="{5F5F9EC3-B95E-4BA2-ACE8-9F3984B68B74}"/>
          </ac:picMkLst>
        </pc:picChg>
        <pc:picChg chg="add mod">
          <ac:chgData name="Kenny Young" userId="d357d056-f682-48fc-bc2c-4dee56b37154" providerId="ADAL" clId="{95C1AFEC-407F-408C-9070-E41462D3DE99}" dt="2020-01-16T19:11:22.391" v="90" actId="1035"/>
          <ac:picMkLst>
            <pc:docMk/>
            <pc:sldMk cId="3167874968" sldId="2076136746"/>
            <ac:picMk id="14" creationId="{98D27047-0069-4CE4-A270-FB373678597E}"/>
          </ac:picMkLst>
        </pc:picChg>
      </pc:sldChg>
      <pc:sldChg chg="add del">
        <pc:chgData name="Kenny Young" userId="d357d056-f682-48fc-bc2c-4dee56b37154" providerId="ADAL" clId="{95C1AFEC-407F-408C-9070-E41462D3DE99}" dt="2020-01-16T20:47:43.192" v="146" actId="47"/>
        <pc:sldMkLst>
          <pc:docMk/>
          <pc:sldMk cId="1644514266" sldId="2076136747"/>
        </pc:sldMkLst>
      </pc:sldChg>
      <pc:sldMasterChg chg="delSldLayout">
        <pc:chgData name="Kenny Young" userId="d357d056-f682-48fc-bc2c-4dee56b37154" providerId="ADAL" clId="{95C1AFEC-407F-408C-9070-E41462D3DE99}" dt="2020-01-16T20:42:14.225" v="121" actId="2696"/>
        <pc:sldMasterMkLst>
          <pc:docMk/>
          <pc:sldMasterMk cId="3714608846" sldId="2147484611"/>
        </pc:sldMasterMkLst>
        <pc:sldLayoutChg chg="del">
          <pc:chgData name="Kenny Young" userId="d357d056-f682-48fc-bc2c-4dee56b37154" providerId="ADAL" clId="{95C1AFEC-407F-408C-9070-E41462D3DE99}" dt="2020-01-16T20:40:05.708" v="115" actId="47"/>
          <pc:sldLayoutMkLst>
            <pc:docMk/>
            <pc:sldMasterMk cId="3714608846" sldId="2147484611"/>
            <pc:sldLayoutMk cId="2740775177" sldId="2147484942"/>
          </pc:sldLayoutMkLst>
        </pc:sldLayoutChg>
        <pc:sldLayoutChg chg="del">
          <pc:chgData name="Kenny Young" userId="d357d056-f682-48fc-bc2c-4dee56b37154" providerId="ADAL" clId="{95C1AFEC-407F-408C-9070-E41462D3DE99}" dt="2020-01-16T20:42:14.225" v="121" actId="2696"/>
          <pc:sldLayoutMkLst>
            <pc:docMk/>
            <pc:sldMasterMk cId="3714608846" sldId="2147484611"/>
            <pc:sldLayoutMk cId="3225607558" sldId="2147484944"/>
          </pc:sldLayoutMkLst>
        </pc:sldLayoutChg>
        <pc:sldLayoutChg chg="del">
          <pc:chgData name="Kenny Young" userId="d357d056-f682-48fc-bc2c-4dee56b37154" providerId="ADAL" clId="{95C1AFEC-407F-408C-9070-E41462D3DE99}" dt="2020-01-16T20:37:11.009" v="93" actId="47"/>
          <pc:sldLayoutMkLst>
            <pc:docMk/>
            <pc:sldMasterMk cId="3714608846" sldId="2147484611"/>
            <pc:sldLayoutMk cId="2201699243" sldId="2147484946"/>
          </pc:sldLayoutMkLst>
        </pc:sldLayoutChg>
      </pc:sldMasterChg>
      <pc:sldMasterChg chg="del delSldLayout">
        <pc:chgData name="Kenny Young" userId="d357d056-f682-48fc-bc2c-4dee56b37154" providerId="ADAL" clId="{95C1AFEC-407F-408C-9070-E41462D3DE99}" dt="2020-01-16T20:44:33.280" v="126" actId="47"/>
        <pc:sldMasterMkLst>
          <pc:docMk/>
          <pc:sldMasterMk cId="1255618913" sldId="2147484786"/>
        </pc:sldMasterMkLst>
        <pc:sldLayoutChg chg="del">
          <pc:chgData name="Kenny Young" userId="d357d056-f682-48fc-bc2c-4dee56b37154" providerId="ADAL" clId="{95C1AFEC-407F-408C-9070-E41462D3DE99}" dt="2020-01-16T20:44:33.280" v="126" actId="47"/>
          <pc:sldLayoutMkLst>
            <pc:docMk/>
            <pc:sldMasterMk cId="1255618913" sldId="2147484786"/>
            <pc:sldLayoutMk cId="556534305" sldId="2147484787"/>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3681972421" sldId="2147484788"/>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941844193" sldId="2147484789"/>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2466869148" sldId="2147484790"/>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2224612832" sldId="2147484791"/>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3571622219" sldId="2147484792"/>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4291572348" sldId="2147484793"/>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3565223017" sldId="2147484794"/>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3235828217" sldId="2147484795"/>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146383953" sldId="2147484796"/>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2708605656" sldId="2147484797"/>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1219751366" sldId="2147484798"/>
          </pc:sldLayoutMkLst>
        </pc:sldLayoutChg>
        <pc:sldLayoutChg chg="del">
          <pc:chgData name="Kenny Young" userId="d357d056-f682-48fc-bc2c-4dee56b37154" providerId="ADAL" clId="{95C1AFEC-407F-408C-9070-E41462D3DE99}" dt="2020-01-16T18:16:14.611" v="21" actId="18676"/>
          <pc:sldLayoutMkLst>
            <pc:docMk/>
            <pc:sldMasterMk cId="1255618913" sldId="2147484786"/>
            <pc:sldLayoutMk cId="156080935" sldId="2147484799"/>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3297473950" sldId="2147484800"/>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1713628022" sldId="2147484801"/>
          </pc:sldLayoutMkLst>
        </pc:sldLayoutChg>
        <pc:sldLayoutChg chg="del">
          <pc:chgData name="Kenny Young" userId="d357d056-f682-48fc-bc2c-4dee56b37154" providerId="ADAL" clId="{95C1AFEC-407F-408C-9070-E41462D3DE99}" dt="2020-01-16T20:44:33.280" v="126" actId="47"/>
          <pc:sldLayoutMkLst>
            <pc:docMk/>
            <pc:sldMasterMk cId="1255618913" sldId="2147484786"/>
            <pc:sldLayoutMk cId="238283637" sldId="2147484802"/>
          </pc:sldLayoutMkLst>
        </pc:sldLayoutChg>
      </pc:sldMasterChg>
      <pc:sldMasterChg chg="delSldLayout">
        <pc:chgData name="Kenny Young" userId="d357d056-f682-48fc-bc2c-4dee56b37154" providerId="ADAL" clId="{95C1AFEC-407F-408C-9070-E41462D3DE99}" dt="2020-01-16T21:25:12.011" v="154" actId="2696"/>
        <pc:sldMasterMkLst>
          <pc:docMk/>
          <pc:sldMasterMk cId="2135137662" sldId="2147484829"/>
        </pc:sldMasterMkLst>
        <pc:sldLayoutChg chg="del">
          <pc:chgData name="Kenny Young" userId="d357d056-f682-48fc-bc2c-4dee56b37154" providerId="ADAL" clId="{95C1AFEC-407F-408C-9070-E41462D3DE99}" dt="2020-01-16T21:25:12.011" v="154" actId="2696"/>
          <pc:sldLayoutMkLst>
            <pc:docMk/>
            <pc:sldMasterMk cId="2135137662" sldId="2147484829"/>
            <pc:sldLayoutMk cId="1541098951" sldId="2147484943"/>
          </pc:sldLayoutMkLst>
        </pc:sldLayoutChg>
      </pc:sldMasterChg>
      <pc:sldMasterChg chg="delSldLayout">
        <pc:chgData name="Kenny Young" userId="d357d056-f682-48fc-bc2c-4dee56b37154" providerId="ADAL" clId="{95C1AFEC-407F-408C-9070-E41462D3DE99}" dt="2020-01-16T21:27:09.463" v="159" actId="47"/>
        <pc:sldMasterMkLst>
          <pc:docMk/>
          <pc:sldMasterMk cId="898463855" sldId="2147484866"/>
        </pc:sldMasterMkLst>
        <pc:sldLayoutChg chg="del">
          <pc:chgData name="Kenny Young" userId="d357d056-f682-48fc-bc2c-4dee56b37154" providerId="ADAL" clId="{95C1AFEC-407F-408C-9070-E41462D3DE99}" dt="2020-01-16T21:27:09.463" v="159" actId="47"/>
          <pc:sldLayoutMkLst>
            <pc:docMk/>
            <pc:sldMasterMk cId="898463855" sldId="2147484866"/>
            <pc:sldLayoutMk cId="1276462811" sldId="2147484887"/>
          </pc:sldLayoutMkLst>
        </pc:sldLayoutChg>
      </pc:sldMasterChg>
      <pc:sldMasterChg chg="delSldLayout">
        <pc:chgData name="Kenny Young" userId="d357d056-f682-48fc-bc2c-4dee56b37154" providerId="ADAL" clId="{95C1AFEC-407F-408C-9070-E41462D3DE99}" dt="2020-01-16T20:44:34.563" v="127" actId="47"/>
        <pc:sldMasterMkLst>
          <pc:docMk/>
          <pc:sldMasterMk cId="3389176772" sldId="2147484921"/>
        </pc:sldMasterMkLst>
        <pc:sldLayoutChg chg="del">
          <pc:chgData name="Kenny Young" userId="d357d056-f682-48fc-bc2c-4dee56b37154" providerId="ADAL" clId="{95C1AFEC-407F-408C-9070-E41462D3DE99}" dt="2020-01-16T20:44:34.563" v="127" actId="47"/>
          <pc:sldLayoutMkLst>
            <pc:docMk/>
            <pc:sldMasterMk cId="3389176772" sldId="2147484921"/>
            <pc:sldLayoutMk cId="292414274" sldId="2147484940"/>
          </pc:sldLayoutMkLst>
        </pc:sldLayoutChg>
      </pc:sldMasterChg>
      <pc:sldMasterChg chg="delSldLayout">
        <pc:chgData name="Kenny Young" userId="d357d056-f682-48fc-bc2c-4dee56b37154" providerId="ADAL" clId="{95C1AFEC-407F-408C-9070-E41462D3DE99}" dt="2020-01-16T18:16:14.611" v="21" actId="18676"/>
        <pc:sldMasterMkLst>
          <pc:docMk/>
          <pc:sldMasterMk cId="859387172" sldId="2147484947"/>
        </pc:sldMasterMkLst>
        <pc:sldLayoutChg chg="del">
          <pc:chgData name="Kenny Young" userId="d357d056-f682-48fc-bc2c-4dee56b37154" providerId="ADAL" clId="{95C1AFEC-407F-408C-9070-E41462D3DE99}" dt="2020-01-16T18:16:14.611" v="21" actId="18676"/>
          <pc:sldLayoutMkLst>
            <pc:docMk/>
            <pc:sldMasterMk cId="859387172" sldId="2147484947"/>
            <pc:sldLayoutMk cId="1551824465" sldId="2147484973"/>
          </pc:sldLayoutMkLst>
        </pc:sldLayoutChg>
      </pc:sldMasterChg>
      <pc:sldMasterChg chg="delSldLayout">
        <pc:chgData name="Kenny Young" userId="d357d056-f682-48fc-bc2c-4dee56b37154" providerId="ADAL" clId="{95C1AFEC-407F-408C-9070-E41462D3DE99}" dt="2020-01-16T21:44:49.146" v="195" actId="47"/>
        <pc:sldMasterMkLst>
          <pc:docMk/>
          <pc:sldMasterMk cId="1447335096" sldId="2147484977"/>
        </pc:sldMasterMkLst>
        <pc:sldLayoutChg chg="del">
          <pc:chgData name="Kenny Young" userId="d357d056-f682-48fc-bc2c-4dee56b37154" providerId="ADAL" clId="{95C1AFEC-407F-408C-9070-E41462D3DE99}" dt="2020-01-16T21:44:49.146" v="195" actId="47"/>
          <pc:sldLayoutMkLst>
            <pc:docMk/>
            <pc:sldMasterMk cId="1447335096" sldId="2147484977"/>
            <pc:sldLayoutMk cId="3890157056" sldId="2147485006"/>
          </pc:sldLayoutMkLst>
        </pc:sldLayoutChg>
      </pc:sldMasterChg>
    </pc:docChg>
  </pc:docChgLst>
  <pc:docChgLst>
    <pc:chgData name="Kenny Young" userId="d357d056-f682-48fc-bc2c-4dee56b37154" providerId="ADAL" clId="{185549B0-70B5-403F-8580-33EC25F32604}"/>
    <pc:docChg chg="custSel delSld modSld delSection modSection">
      <pc:chgData name="Kenny Young" userId="d357d056-f682-48fc-bc2c-4dee56b37154" providerId="ADAL" clId="{185549B0-70B5-403F-8580-33EC25F32604}" dt="2020-01-16T17:37:48.972" v="53" actId="47"/>
      <pc:docMkLst>
        <pc:docMk/>
      </pc:docMkLst>
      <pc:sldChg chg="delCm">
        <pc:chgData name="Kenny Young" userId="d357d056-f682-48fc-bc2c-4dee56b37154" providerId="ADAL" clId="{185549B0-70B5-403F-8580-33EC25F32604}" dt="2020-01-16T17:36:54.981" v="37" actId="1592"/>
        <pc:sldMkLst>
          <pc:docMk/>
          <pc:sldMk cId="3803502072" sldId="314"/>
        </pc:sldMkLst>
      </pc:sldChg>
      <pc:sldChg chg="delCm">
        <pc:chgData name="Kenny Young" userId="d357d056-f682-48fc-bc2c-4dee56b37154" providerId="ADAL" clId="{185549B0-70B5-403F-8580-33EC25F32604}" dt="2020-01-16T17:36:54.983" v="40" actId="1592"/>
        <pc:sldMkLst>
          <pc:docMk/>
          <pc:sldMk cId="723082680" sldId="1471"/>
        </pc:sldMkLst>
      </pc:sldChg>
      <pc:sldChg chg="delCm">
        <pc:chgData name="Kenny Young" userId="d357d056-f682-48fc-bc2c-4dee56b37154" providerId="ADAL" clId="{185549B0-70B5-403F-8580-33EC25F32604}" dt="2020-01-16T17:36:54.977" v="33" actId="1592"/>
        <pc:sldMkLst>
          <pc:docMk/>
          <pc:sldMk cId="2009506753" sldId="1480"/>
        </pc:sldMkLst>
      </pc:sldChg>
      <pc:sldChg chg="delCm">
        <pc:chgData name="Kenny Young" userId="d357d056-f682-48fc-bc2c-4dee56b37154" providerId="ADAL" clId="{185549B0-70B5-403F-8580-33EC25F32604}" dt="2020-01-16T17:36:54.986" v="44" actId="1592"/>
        <pc:sldMkLst>
          <pc:docMk/>
          <pc:sldMk cId="2087983052" sldId="1894"/>
        </pc:sldMkLst>
      </pc:sldChg>
      <pc:sldChg chg="delCm">
        <pc:chgData name="Kenny Young" userId="d357d056-f682-48fc-bc2c-4dee56b37154" providerId="ADAL" clId="{185549B0-70B5-403F-8580-33EC25F32604}" dt="2020-01-16T17:36:54.989" v="48" actId="1592"/>
        <pc:sldMkLst>
          <pc:docMk/>
          <pc:sldMk cId="1825846995" sldId="1978"/>
        </pc:sldMkLst>
      </pc:sldChg>
      <pc:sldChg chg="del">
        <pc:chgData name="Kenny Young" userId="d357d056-f682-48fc-bc2c-4dee56b37154" providerId="ADAL" clId="{185549B0-70B5-403F-8580-33EC25F32604}" dt="2020-01-15T20:55:52.081" v="0" actId="47"/>
        <pc:sldMkLst>
          <pc:docMk/>
          <pc:sldMk cId="1213701059" sldId="2128"/>
        </pc:sldMkLst>
      </pc:sldChg>
      <pc:sldChg chg="delCm">
        <pc:chgData name="Kenny Young" userId="d357d056-f682-48fc-bc2c-4dee56b37154" providerId="ADAL" clId="{185549B0-70B5-403F-8580-33EC25F32604}" dt="2020-01-16T17:36:54.975" v="30" actId="1592"/>
        <pc:sldMkLst>
          <pc:docMk/>
          <pc:sldMk cId="1368733695" sldId="2318"/>
        </pc:sldMkLst>
      </pc:sldChg>
      <pc:sldChg chg="del">
        <pc:chgData name="Kenny Young" userId="d357d056-f682-48fc-bc2c-4dee56b37154" providerId="ADAL" clId="{185549B0-70B5-403F-8580-33EC25F32604}" dt="2020-01-15T21:53:41.519" v="1" actId="47"/>
        <pc:sldMkLst>
          <pc:docMk/>
          <pc:sldMk cId="4072095570" sldId="3742"/>
        </pc:sldMkLst>
      </pc:sldChg>
      <pc:sldChg chg="delCm">
        <pc:chgData name="Kenny Young" userId="d357d056-f682-48fc-bc2c-4dee56b37154" providerId="ADAL" clId="{185549B0-70B5-403F-8580-33EC25F32604}" dt="2020-01-16T17:36:54.954" v="15" actId="1592"/>
        <pc:sldMkLst>
          <pc:docMk/>
          <pc:sldMk cId="587340705" sldId="4510"/>
        </pc:sldMkLst>
      </pc:sldChg>
      <pc:sldChg chg="delCm">
        <pc:chgData name="Kenny Young" userId="d357d056-f682-48fc-bc2c-4dee56b37154" providerId="ADAL" clId="{185549B0-70B5-403F-8580-33EC25F32604}" dt="2020-01-16T17:36:54.961" v="20" actId="1592"/>
        <pc:sldMkLst>
          <pc:docMk/>
          <pc:sldMk cId="3700176569" sldId="4515"/>
        </pc:sldMkLst>
      </pc:sldChg>
      <pc:sldChg chg="delCm">
        <pc:chgData name="Kenny Young" userId="d357d056-f682-48fc-bc2c-4dee56b37154" providerId="ADAL" clId="{185549B0-70B5-403F-8580-33EC25F32604}" dt="2020-01-16T17:36:54.990" v="49" actId="1592"/>
        <pc:sldMkLst>
          <pc:docMk/>
          <pc:sldMk cId="3781479610" sldId="4519"/>
        </pc:sldMkLst>
      </pc:sldChg>
      <pc:sldChg chg="delCm">
        <pc:chgData name="Kenny Young" userId="d357d056-f682-48fc-bc2c-4dee56b37154" providerId="ADAL" clId="{185549B0-70B5-403F-8580-33EC25F32604}" dt="2020-01-16T17:36:54.992" v="50" actId="1592"/>
        <pc:sldMkLst>
          <pc:docMk/>
          <pc:sldMk cId="3323402301" sldId="4521"/>
        </pc:sldMkLst>
      </pc:sldChg>
      <pc:sldChg chg="delCm">
        <pc:chgData name="Kenny Young" userId="d357d056-f682-48fc-bc2c-4dee56b37154" providerId="ADAL" clId="{185549B0-70B5-403F-8580-33EC25F32604}" dt="2020-01-16T17:36:54.321" v="5" actId="1592"/>
        <pc:sldMkLst>
          <pc:docMk/>
          <pc:sldMk cId="3378822244" sldId="4589"/>
        </pc:sldMkLst>
      </pc:sldChg>
      <pc:sldChg chg="delCm">
        <pc:chgData name="Kenny Young" userId="d357d056-f682-48fc-bc2c-4dee56b37154" providerId="ADAL" clId="{185549B0-70B5-403F-8580-33EC25F32604}" dt="2020-01-16T17:36:54.953" v="14" actId="1592"/>
        <pc:sldMkLst>
          <pc:docMk/>
          <pc:sldMk cId="3724341242" sldId="4603"/>
        </pc:sldMkLst>
      </pc:sldChg>
      <pc:sldChg chg="delCm">
        <pc:chgData name="Kenny Young" userId="d357d056-f682-48fc-bc2c-4dee56b37154" providerId="ADAL" clId="{185549B0-70B5-403F-8580-33EC25F32604}" dt="2020-01-16T17:36:54.976" v="32" actId="1592"/>
        <pc:sldMkLst>
          <pc:docMk/>
          <pc:sldMk cId="1487042220" sldId="8220"/>
        </pc:sldMkLst>
      </pc:sldChg>
      <pc:sldChg chg="delCm">
        <pc:chgData name="Kenny Young" userId="d357d056-f682-48fc-bc2c-4dee56b37154" providerId="ADAL" clId="{185549B0-70B5-403F-8580-33EC25F32604}" dt="2020-01-16T17:36:54.988" v="47" actId="1592"/>
        <pc:sldMkLst>
          <pc:docMk/>
          <pc:sldMk cId="3857839344" sldId="8337"/>
        </pc:sldMkLst>
      </pc:sldChg>
      <pc:sldChg chg="delCm">
        <pc:chgData name="Kenny Young" userId="d357d056-f682-48fc-bc2c-4dee56b37154" providerId="ADAL" clId="{185549B0-70B5-403F-8580-33EC25F32604}" dt="2020-01-16T17:36:54.984" v="42" actId="1592"/>
        <pc:sldMkLst>
          <pc:docMk/>
          <pc:sldMk cId="3247900696" sldId="8339"/>
        </pc:sldMkLst>
      </pc:sldChg>
      <pc:sldChg chg="del">
        <pc:chgData name="Kenny Young" userId="d357d056-f682-48fc-bc2c-4dee56b37154" providerId="ADAL" clId="{185549B0-70B5-403F-8580-33EC25F32604}" dt="2020-01-15T21:53:41.620" v="2" actId="47"/>
        <pc:sldMkLst>
          <pc:docMk/>
          <pc:sldMk cId="2600263298" sldId="10606"/>
        </pc:sldMkLst>
      </pc:sldChg>
      <pc:sldChg chg="delCm">
        <pc:chgData name="Kenny Young" userId="d357d056-f682-48fc-bc2c-4dee56b37154" providerId="ADAL" clId="{185549B0-70B5-403F-8580-33EC25F32604}" dt="2020-01-16T17:36:54.326" v="10" actId="1592"/>
        <pc:sldMkLst>
          <pc:docMk/>
          <pc:sldMk cId="3618531695" sldId="10610"/>
        </pc:sldMkLst>
      </pc:sldChg>
      <pc:sldChg chg="delCm">
        <pc:chgData name="Kenny Young" userId="d357d056-f682-48fc-bc2c-4dee56b37154" providerId="ADAL" clId="{185549B0-70B5-403F-8580-33EC25F32604}" dt="2020-01-16T17:36:54.316" v="3" actId="1592"/>
        <pc:sldMkLst>
          <pc:docMk/>
          <pc:sldMk cId="2749409799" sldId="2076136631"/>
        </pc:sldMkLst>
      </pc:sldChg>
      <pc:sldChg chg="modTransition delCm">
        <pc:chgData name="Kenny Young" userId="d357d056-f682-48fc-bc2c-4dee56b37154" providerId="ADAL" clId="{185549B0-70B5-403F-8580-33EC25F32604}" dt="2020-01-16T17:37:24.497" v="51"/>
        <pc:sldMkLst>
          <pc:docMk/>
          <pc:sldMk cId="2400275843" sldId="2076136681"/>
        </pc:sldMkLst>
      </pc:sldChg>
      <pc:sldChg chg="del">
        <pc:chgData name="Kenny Young" userId="d357d056-f682-48fc-bc2c-4dee56b37154" providerId="ADAL" clId="{185549B0-70B5-403F-8580-33EC25F32604}" dt="2020-01-15T21:53:41.519" v="1" actId="47"/>
        <pc:sldMkLst>
          <pc:docMk/>
          <pc:sldMk cId="2140864898" sldId="2076136686"/>
        </pc:sldMkLst>
      </pc:sldChg>
      <pc:sldChg chg="delCm">
        <pc:chgData name="Kenny Young" userId="d357d056-f682-48fc-bc2c-4dee56b37154" providerId="ADAL" clId="{185549B0-70B5-403F-8580-33EC25F32604}" dt="2020-01-16T17:36:54.980" v="36" actId="1592"/>
        <pc:sldMkLst>
          <pc:docMk/>
          <pc:sldMk cId="1115725364" sldId="2076136688"/>
        </pc:sldMkLst>
      </pc:sldChg>
      <pc:sldChg chg="delCm">
        <pc:chgData name="Kenny Young" userId="d357d056-f682-48fc-bc2c-4dee56b37154" providerId="ADAL" clId="{185549B0-70B5-403F-8580-33EC25F32604}" dt="2020-01-16T17:36:54.952" v="13" actId="1592"/>
        <pc:sldMkLst>
          <pc:docMk/>
          <pc:sldMk cId="3378993932" sldId="2076136689"/>
        </pc:sldMkLst>
      </pc:sldChg>
      <pc:sldChg chg="del">
        <pc:chgData name="Kenny Young" userId="d357d056-f682-48fc-bc2c-4dee56b37154" providerId="ADAL" clId="{185549B0-70B5-403F-8580-33EC25F32604}" dt="2020-01-15T21:53:41.519" v="1" actId="47"/>
        <pc:sldMkLst>
          <pc:docMk/>
          <pc:sldMk cId="3112863487" sldId="2076136691"/>
        </pc:sldMkLst>
      </pc:sldChg>
      <pc:sldChg chg="delCm">
        <pc:chgData name="Kenny Young" userId="d357d056-f682-48fc-bc2c-4dee56b37154" providerId="ADAL" clId="{185549B0-70B5-403F-8580-33EC25F32604}" dt="2020-01-16T17:36:54.983" v="41" actId="1592"/>
        <pc:sldMkLst>
          <pc:docMk/>
          <pc:sldMk cId="3120183428" sldId="2076136693"/>
        </pc:sldMkLst>
      </pc:sldChg>
      <pc:sldChg chg="del">
        <pc:chgData name="Kenny Young" userId="d357d056-f682-48fc-bc2c-4dee56b37154" providerId="ADAL" clId="{185549B0-70B5-403F-8580-33EC25F32604}" dt="2020-01-15T21:53:41.519" v="1" actId="47"/>
        <pc:sldMkLst>
          <pc:docMk/>
          <pc:sldMk cId="146423098" sldId="2076136694"/>
        </pc:sldMkLst>
      </pc:sldChg>
      <pc:sldChg chg="delSp">
        <pc:chgData name="Kenny Young" userId="d357d056-f682-48fc-bc2c-4dee56b37154" providerId="ADAL" clId="{185549B0-70B5-403F-8580-33EC25F32604}" dt="2020-01-16T17:37:32.152" v="52" actId="478"/>
        <pc:sldMkLst>
          <pc:docMk/>
          <pc:sldMk cId="145184642" sldId="2076136698"/>
        </pc:sldMkLst>
        <pc:spChg chg="del">
          <ac:chgData name="Kenny Young" userId="d357d056-f682-48fc-bc2c-4dee56b37154" providerId="ADAL" clId="{185549B0-70B5-403F-8580-33EC25F32604}" dt="2020-01-16T17:37:32.152" v="52" actId="478"/>
          <ac:spMkLst>
            <pc:docMk/>
            <pc:sldMk cId="145184642" sldId="2076136698"/>
            <ac:spMk id="3" creationId="{90564B74-43E7-4E26-97C1-11397DAAABD5}"/>
          </ac:spMkLst>
        </pc:spChg>
      </pc:sldChg>
      <pc:sldChg chg="delCm">
        <pc:chgData name="Kenny Young" userId="d357d056-f682-48fc-bc2c-4dee56b37154" providerId="ADAL" clId="{185549B0-70B5-403F-8580-33EC25F32604}" dt="2020-01-16T17:36:54.969" v="25" actId="1592"/>
        <pc:sldMkLst>
          <pc:docMk/>
          <pc:sldMk cId="563615759" sldId="2076136700"/>
        </pc:sldMkLst>
      </pc:sldChg>
      <pc:sldChg chg="delCm">
        <pc:chgData name="Kenny Young" userId="d357d056-f682-48fc-bc2c-4dee56b37154" providerId="ADAL" clId="{185549B0-70B5-403F-8580-33EC25F32604}" dt="2020-01-16T17:36:54.957" v="16" actId="1592"/>
        <pc:sldMkLst>
          <pc:docMk/>
          <pc:sldMk cId="706054029" sldId="2076136701"/>
        </pc:sldMkLst>
      </pc:sldChg>
      <pc:sldChg chg="delCm">
        <pc:chgData name="Kenny Young" userId="d357d056-f682-48fc-bc2c-4dee56b37154" providerId="ADAL" clId="{185549B0-70B5-403F-8580-33EC25F32604}" dt="2020-01-16T17:36:54.958" v="17" actId="1592"/>
        <pc:sldMkLst>
          <pc:docMk/>
          <pc:sldMk cId="3934393135" sldId="2076136706"/>
        </pc:sldMkLst>
      </pc:sldChg>
      <pc:sldChg chg="delCm">
        <pc:chgData name="Kenny Young" userId="d357d056-f682-48fc-bc2c-4dee56b37154" providerId="ADAL" clId="{185549B0-70B5-403F-8580-33EC25F32604}" dt="2020-01-16T17:36:54.972" v="27" actId="1592"/>
        <pc:sldMkLst>
          <pc:docMk/>
          <pc:sldMk cId="2844807402" sldId="2076136709"/>
        </pc:sldMkLst>
      </pc:sldChg>
      <pc:sldChg chg="delCm">
        <pc:chgData name="Kenny Young" userId="d357d056-f682-48fc-bc2c-4dee56b37154" providerId="ADAL" clId="{185549B0-70B5-403F-8580-33EC25F32604}" dt="2020-01-16T17:36:54.974" v="29" actId="1592"/>
        <pc:sldMkLst>
          <pc:docMk/>
          <pc:sldMk cId="2831556741" sldId="2076136711"/>
        </pc:sldMkLst>
      </pc:sldChg>
      <pc:sldChg chg="del">
        <pc:chgData name="Kenny Young" userId="d357d056-f682-48fc-bc2c-4dee56b37154" providerId="ADAL" clId="{185549B0-70B5-403F-8580-33EC25F32604}" dt="2020-01-15T21:53:41.519" v="1" actId="47"/>
        <pc:sldMkLst>
          <pc:docMk/>
          <pc:sldMk cId="3923699201" sldId="2076136712"/>
        </pc:sldMkLst>
      </pc:sldChg>
      <pc:sldChg chg="delCm">
        <pc:chgData name="Kenny Young" userId="d357d056-f682-48fc-bc2c-4dee56b37154" providerId="ADAL" clId="{185549B0-70B5-403F-8580-33EC25F32604}" dt="2020-01-16T17:36:54.960" v="19" actId="1592"/>
        <pc:sldMkLst>
          <pc:docMk/>
          <pc:sldMk cId="1383398610" sldId="2076136713"/>
        </pc:sldMkLst>
      </pc:sldChg>
      <pc:sldChg chg="delCm">
        <pc:chgData name="Kenny Young" userId="d357d056-f682-48fc-bc2c-4dee56b37154" providerId="ADAL" clId="{185549B0-70B5-403F-8580-33EC25F32604}" dt="2020-01-16T17:36:54.964" v="22" actId="1592"/>
        <pc:sldMkLst>
          <pc:docMk/>
          <pc:sldMk cId="1343925700" sldId="2076136718"/>
        </pc:sldMkLst>
      </pc:sldChg>
      <pc:sldChg chg="delCm">
        <pc:chgData name="Kenny Young" userId="d357d056-f682-48fc-bc2c-4dee56b37154" providerId="ADAL" clId="{185549B0-70B5-403F-8580-33EC25F32604}" dt="2020-01-16T17:36:54.969" v="24" actId="1592"/>
        <pc:sldMkLst>
          <pc:docMk/>
          <pc:sldMk cId="1099183024" sldId="2076136733"/>
        </pc:sldMkLst>
      </pc:sldChg>
      <pc:sldChg chg="delCm">
        <pc:chgData name="Kenny Young" userId="d357d056-f682-48fc-bc2c-4dee56b37154" providerId="ADAL" clId="{185549B0-70B5-403F-8580-33EC25F32604}" dt="2020-01-16T17:36:54.973" v="28" actId="1592"/>
        <pc:sldMkLst>
          <pc:docMk/>
          <pc:sldMk cId="4040673724" sldId="2076136735"/>
        </pc:sldMkLst>
      </pc:sldChg>
      <pc:sldChg chg="del">
        <pc:chgData name="Kenny Young" userId="d357d056-f682-48fc-bc2c-4dee56b37154" providerId="ADAL" clId="{185549B0-70B5-403F-8580-33EC25F32604}" dt="2020-01-16T17:37:48.972" v="53" actId="47"/>
        <pc:sldMkLst>
          <pc:docMk/>
          <pc:sldMk cId="265934228" sldId="2076136743"/>
        </pc:sldMkLst>
      </pc:sldChg>
      <pc:sldChg chg="del">
        <pc:chgData name="Kenny Young" userId="d357d056-f682-48fc-bc2c-4dee56b37154" providerId="ADAL" clId="{185549B0-70B5-403F-8580-33EC25F32604}" dt="2020-01-15T21:53:41.519" v="1" actId="47"/>
        <pc:sldMkLst>
          <pc:docMk/>
          <pc:sldMk cId="1078191247" sldId="2076136746"/>
        </pc:sldMkLst>
      </pc:sldChg>
      <pc:sldMasterChg chg="delSldLayout">
        <pc:chgData name="Kenny Young" userId="d357d056-f682-48fc-bc2c-4dee56b37154" providerId="ADAL" clId="{185549B0-70B5-403F-8580-33EC25F32604}" dt="2020-01-15T21:53:41.519" v="1" actId="47"/>
        <pc:sldMasterMkLst>
          <pc:docMk/>
          <pc:sldMasterMk cId="3714608846" sldId="2147484611"/>
        </pc:sldMasterMkLst>
        <pc:sldLayoutChg chg="del">
          <pc:chgData name="Kenny Young" userId="d357d056-f682-48fc-bc2c-4dee56b37154" providerId="ADAL" clId="{185549B0-70B5-403F-8580-33EC25F32604}" dt="2020-01-15T21:53:41.519" v="1" actId="47"/>
          <pc:sldLayoutMkLst>
            <pc:docMk/>
            <pc:sldMasterMk cId="3714608846" sldId="2147484611"/>
            <pc:sldLayoutMk cId="2405969729" sldId="2147484666"/>
          </pc:sldLayoutMkLst>
        </pc:sldLayoutChg>
        <pc:sldLayoutChg chg="del">
          <pc:chgData name="Kenny Young" userId="d357d056-f682-48fc-bc2c-4dee56b37154" providerId="ADAL" clId="{185549B0-70B5-403F-8580-33EC25F32604}" dt="2020-01-15T21:53:41.519" v="1" actId="47"/>
          <pc:sldLayoutMkLst>
            <pc:docMk/>
            <pc:sldMasterMk cId="3714608846" sldId="2147484611"/>
            <pc:sldLayoutMk cId="3562972886" sldId="2147484862"/>
          </pc:sldLayoutMkLst>
        </pc:sldLayoutChg>
        <pc:sldLayoutChg chg="del">
          <pc:chgData name="Kenny Young" userId="d357d056-f682-48fc-bc2c-4dee56b37154" providerId="ADAL" clId="{185549B0-70B5-403F-8580-33EC25F32604}" dt="2020-01-15T21:53:41.519" v="1" actId="47"/>
          <pc:sldLayoutMkLst>
            <pc:docMk/>
            <pc:sldMasterMk cId="3714608846" sldId="2147484611"/>
            <pc:sldLayoutMk cId="2019729969" sldId="2147484863"/>
          </pc:sldLayoutMkLst>
        </pc:sldLayoutChg>
      </pc:sldMasterChg>
    </pc:docChg>
  </pc:docChgLst>
  <pc:docChgLst>
    <pc:chgData name="Kenny" userId="d357d056-f682-48fc-bc2c-4dee56b37154" providerId="ADAL" clId="{880E56E8-1F3B-4301-B5FC-F91CA517D544}"/>
    <pc:docChg chg="modSld">
      <pc:chgData name="Kenny" userId="d357d056-f682-48fc-bc2c-4dee56b37154" providerId="ADAL" clId="{880E56E8-1F3B-4301-B5FC-F91CA517D544}" dt="2020-03-24T18:36:00.843" v="0" actId="14100"/>
      <pc:docMkLst>
        <pc:docMk/>
      </pc:docMkLst>
      <pc:sldChg chg="modSp">
        <pc:chgData name="Kenny" userId="d357d056-f682-48fc-bc2c-4dee56b37154" providerId="ADAL" clId="{880E56E8-1F3B-4301-B5FC-F91CA517D544}" dt="2020-03-24T18:36:00.843" v="0" actId="14100"/>
        <pc:sldMkLst>
          <pc:docMk/>
          <pc:sldMk cId="587340705" sldId="4510"/>
        </pc:sldMkLst>
        <pc:spChg chg="mod">
          <ac:chgData name="Kenny" userId="d357d056-f682-48fc-bc2c-4dee56b37154" providerId="ADAL" clId="{880E56E8-1F3B-4301-B5FC-F91CA517D544}" dt="2020-03-24T18:36:00.843" v="0" actId="14100"/>
          <ac:spMkLst>
            <pc:docMk/>
            <pc:sldMk cId="587340705" sldId="4510"/>
            <ac:spMk id="3" creationId="{889E20DC-1B5F-574A-B8A2-28CECD9F9350}"/>
          </ac:spMkLst>
        </pc:spChg>
      </pc:sldChg>
    </pc:docChg>
  </pc:docChgLst>
  <pc:docChgLst>
    <pc:chgData name="Kenny" userId="d357d056-f682-48fc-bc2c-4dee56b37154" providerId="ADAL" clId="{ABC244C7-B55E-438C-9C28-71921E98EB5B}"/>
    <pc:docChg chg="modSld">
      <pc:chgData name="Kenny" userId="d357d056-f682-48fc-bc2c-4dee56b37154" providerId="ADAL" clId="{ABC244C7-B55E-438C-9C28-71921E98EB5B}" dt="2020-01-27T22:10:58.390" v="0" actId="1076"/>
      <pc:docMkLst>
        <pc:docMk/>
      </pc:docMkLst>
      <pc:sldChg chg="modSp">
        <pc:chgData name="Kenny" userId="d357d056-f682-48fc-bc2c-4dee56b37154" providerId="ADAL" clId="{ABC244C7-B55E-438C-9C28-71921E98EB5B}" dt="2020-01-27T22:10:58.390" v="0" actId="1076"/>
        <pc:sldMkLst>
          <pc:docMk/>
          <pc:sldMk cId="36280079" sldId="8219"/>
        </pc:sldMkLst>
        <pc:spChg chg="mod">
          <ac:chgData name="Kenny" userId="d357d056-f682-48fc-bc2c-4dee56b37154" providerId="ADAL" clId="{ABC244C7-B55E-438C-9C28-71921E98EB5B}" dt="2020-01-27T22:10:58.390" v="0" actId="1076"/>
          <ac:spMkLst>
            <pc:docMk/>
            <pc:sldMk cId="36280079" sldId="8219"/>
            <ac:spMk id="51" creationId="{C3BDF1B8-AD64-482E-AE55-ABBCF9DD3D14}"/>
          </ac:spMkLst>
        </pc:spChg>
      </pc:sldChg>
    </pc:docChg>
  </pc:docChgLst>
  <pc:docChgLst>
    <pc:chgData name="Kenny Young" userId="S::keyo@microsoft.com::d357d056-f682-48fc-bc2c-4dee56b37154" providerId="AD" clId="Web-{F254336D-BCF2-4AAB-BBCD-33E4C7BF6334}"/>
    <pc:docChg chg="delSld modSld modSection">
      <pc:chgData name="Kenny Young" userId="S::keyo@microsoft.com::d357d056-f682-48fc-bc2c-4dee56b37154" providerId="AD" clId="Web-{F254336D-BCF2-4AAB-BBCD-33E4C7BF6334}" dt="2020-01-23T19:24:24.622" v="9"/>
      <pc:docMkLst>
        <pc:docMk/>
      </pc:docMkLst>
      <pc:sldChg chg="del">
        <pc:chgData name="Kenny Young" userId="S::keyo@microsoft.com::d357d056-f682-48fc-bc2c-4dee56b37154" providerId="AD" clId="Web-{F254336D-BCF2-4AAB-BBCD-33E4C7BF6334}" dt="2020-01-23T19:23:58.825" v="4"/>
        <pc:sldMkLst>
          <pc:docMk/>
          <pc:sldMk cId="1172126735" sldId="1653"/>
        </pc:sldMkLst>
      </pc:sldChg>
      <pc:sldChg chg="mod modShow">
        <pc:chgData name="Kenny Young" userId="S::keyo@microsoft.com::d357d056-f682-48fc-bc2c-4dee56b37154" providerId="AD" clId="Web-{F254336D-BCF2-4AAB-BBCD-33E4C7BF6334}" dt="2020-01-23T19:24:24.622" v="9"/>
        <pc:sldMkLst>
          <pc:docMk/>
          <pc:sldMk cId="3558784926" sldId="3233"/>
        </pc:sldMkLst>
      </pc:sldChg>
      <pc:sldChg chg="mod modShow">
        <pc:chgData name="Kenny Young" userId="S::keyo@microsoft.com::d357d056-f682-48fc-bc2c-4dee56b37154" providerId="AD" clId="Web-{F254336D-BCF2-4AAB-BBCD-33E4C7BF6334}" dt="2020-01-23T19:24:23.247" v="7"/>
        <pc:sldMkLst>
          <pc:docMk/>
          <pc:sldMk cId="2557144403" sldId="3234"/>
        </pc:sldMkLst>
      </pc:sldChg>
      <pc:sldChg chg="mod modShow">
        <pc:chgData name="Kenny Young" userId="S::keyo@microsoft.com::d357d056-f682-48fc-bc2c-4dee56b37154" providerId="AD" clId="Web-{F254336D-BCF2-4AAB-BBCD-33E4C7BF6334}" dt="2020-01-23T19:24:23.950" v="8"/>
        <pc:sldMkLst>
          <pc:docMk/>
          <pc:sldMk cId="2534551590" sldId="3244"/>
        </pc:sldMkLst>
      </pc:sldChg>
      <pc:sldChg chg="mod modShow">
        <pc:chgData name="Kenny Young" userId="S::keyo@microsoft.com::d357d056-f682-48fc-bc2c-4dee56b37154" providerId="AD" clId="Web-{F254336D-BCF2-4AAB-BBCD-33E4C7BF6334}" dt="2020-01-23T19:23:32.747" v="2"/>
        <pc:sldMkLst>
          <pc:docMk/>
          <pc:sldMk cId="3589966220" sldId="4507"/>
        </pc:sldMkLst>
      </pc:sldChg>
      <pc:sldChg chg="mod modShow">
        <pc:chgData name="Kenny Young" userId="S::keyo@microsoft.com::d357d056-f682-48fc-bc2c-4dee56b37154" providerId="AD" clId="Web-{F254336D-BCF2-4AAB-BBCD-33E4C7BF6334}" dt="2020-01-23T19:24:21.747" v="5"/>
        <pc:sldMkLst>
          <pc:docMk/>
          <pc:sldMk cId="513562111" sldId="4519"/>
        </pc:sldMkLst>
      </pc:sldChg>
      <pc:sldChg chg="mod modShow">
        <pc:chgData name="Kenny Young" userId="S::keyo@microsoft.com::d357d056-f682-48fc-bc2c-4dee56b37154" providerId="AD" clId="Web-{F254336D-BCF2-4AAB-BBCD-33E4C7BF6334}" dt="2020-01-23T19:24:22.434" v="6"/>
        <pc:sldMkLst>
          <pc:docMk/>
          <pc:sldMk cId="4217265622" sldId="4520"/>
        </pc:sldMkLst>
      </pc:sldChg>
      <pc:sldChg chg="mod modShow">
        <pc:chgData name="Kenny Young" userId="S::keyo@microsoft.com::d357d056-f682-48fc-bc2c-4dee56b37154" providerId="AD" clId="Web-{F254336D-BCF2-4AAB-BBCD-33E4C7BF6334}" dt="2020-01-23T19:23:29.903" v="1"/>
        <pc:sldMkLst>
          <pc:docMk/>
          <pc:sldMk cId="1798175524" sldId="4525"/>
        </pc:sldMkLst>
      </pc:sldChg>
      <pc:sldChg chg="del">
        <pc:chgData name="Kenny Young" userId="S::keyo@microsoft.com::d357d056-f682-48fc-bc2c-4dee56b37154" providerId="AD" clId="Web-{F254336D-BCF2-4AAB-BBCD-33E4C7BF6334}" dt="2020-01-23T19:22:58.825" v="0"/>
        <pc:sldMkLst>
          <pc:docMk/>
          <pc:sldMk cId="3724341242" sldId="4603"/>
        </pc:sldMkLst>
      </pc:sldChg>
      <pc:sldChg chg="del">
        <pc:chgData name="Kenny Young" userId="S::keyo@microsoft.com::d357d056-f682-48fc-bc2c-4dee56b37154" providerId="AD" clId="Web-{F254336D-BCF2-4AAB-BBCD-33E4C7BF6334}" dt="2020-01-23T19:23:53.606" v="3"/>
        <pc:sldMkLst>
          <pc:docMk/>
          <pc:sldMk cId="1487042220" sldId="8220"/>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6" tIns="46588" rIns="93176" bIns="4658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6" tIns="46588" rIns="93176" bIns="46588" rtlCol="0"/>
          <a:lstStyle>
            <a:lvl1pPr algn="r">
              <a:defRPr sz="1200"/>
            </a:lvl1pPr>
          </a:lstStyle>
          <a:p>
            <a:fld id="{7D882017-B93D-4480-9374-1B6DA8CF948B}" type="datetime8">
              <a:rPr lang="en-US" smtClean="0">
                <a:latin typeface="Segoe UI" pitchFamily="34" charset="0"/>
              </a:rPr>
              <a:pPr/>
              <a:t>3/31/2020 8:10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6" tIns="46588" rIns="93176" bIns="46588" rtlCol="0" anchor="b"/>
          <a:lstStyle>
            <a:lvl1pPr algn="l">
              <a:defRPr sz="1200"/>
            </a:lvl1pPr>
          </a:lstStyle>
          <a:p>
            <a:pPr marL="406027" defTabSz="931451"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4" y="8829966"/>
            <a:ext cx="1096674" cy="464820"/>
          </a:xfrm>
          <a:prstGeom prst="rect">
            <a:avLst/>
          </a:prstGeom>
        </p:spPr>
        <p:txBody>
          <a:bodyPr vert="horz" lIns="93176" tIns="46588" rIns="93176" bIns="46588" rtlCol="0" anchor="b"/>
          <a:lstStyle>
            <a:lvl1pPr algn="r">
              <a:defRPr sz="1200"/>
            </a:lvl1pPr>
          </a:lstStyle>
          <a:p>
            <a:fld id="{0EC9E9D6-92A0-482B-A603-C9BA7FFB8190}" type="slidenum">
              <a:rPr lang="en-US" smtClean="0">
                <a:latin typeface="Segoe UI" pitchFamily="34" charset="0"/>
              </a:rPr>
              <a:p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6" tIns="46588" rIns="93176" bIns="4658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6" tIns="46588" rIns="93176" bIns="46588"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6" tIns="46588" rIns="93176" bIns="46588" rtlCol="0" anchor="b"/>
          <a:lstStyle>
            <a:lvl1pPr marL="582349" indent="0" algn="l">
              <a:defRPr sz="1200"/>
            </a:lvl1p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6" tIns="46588" rIns="93176" bIns="46588" rtlCol="0"/>
          <a:lstStyle>
            <a:lvl1pPr algn="r">
              <a:defRPr sz="1200">
                <a:latin typeface="Segoe UI" pitchFamily="34" charset="0"/>
              </a:defRPr>
            </a:lvl1pPr>
          </a:lstStyle>
          <a:p>
            <a:fld id="{AF558CAF-ED4A-48B5-B365-EB5B674553D1}" type="datetime8">
              <a:rPr lang="en-US" smtClean="0"/>
              <a:pPr/>
              <a:t>3/31/2020 8:09 AM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6" tIns="46588" rIns="93176" bIns="4658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8" y="8829966"/>
            <a:ext cx="968150" cy="464820"/>
          </a:xfrm>
          <a:prstGeom prst="rect">
            <a:avLst/>
          </a:prstGeom>
        </p:spPr>
        <p:txBody>
          <a:bodyPr vert="horz" lIns="93176" tIns="46588" rIns="93176" bIns="4658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architecture/best-practices/resource-namin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governance/policy/samples/billing-tags-policy-initiativ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0942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29945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When attacking cloud infrastructure, adversaries often attack multiple resources to try to obtain access to customer data or company secrets. The cloud kill chain model explains how attackers attempt to gain access to any of your resources running in the public cloud through a four-step process: exposure, access, lateral movement, and actions.</a:t>
            </a:r>
          </a:p>
          <a:p>
            <a:r>
              <a:rPr lang="en-US" sz="900" kern="1200">
                <a:solidFill>
                  <a:schemeClr val="tx1"/>
                </a:solidFill>
                <a:effectLst/>
                <a:latin typeface="Segoe UI Light" pitchFamily="34" charset="0"/>
                <a:ea typeface="+mn-ea"/>
                <a:cs typeface="+mn-cs"/>
              </a:rPr>
              <a:t> </a:t>
            </a:r>
          </a:p>
          <a:p>
            <a:pPr marL="228600" lvl="0" indent="-228600">
              <a:buAutoNum type="arabicParenR"/>
            </a:pPr>
            <a:r>
              <a:rPr lang="en-US" sz="900" kern="1200">
                <a:solidFill>
                  <a:schemeClr val="tx1"/>
                </a:solidFill>
                <a:effectLst/>
                <a:latin typeface="Segoe UI Light" pitchFamily="34" charset="0"/>
                <a:ea typeface="+mn-ea"/>
                <a:cs typeface="+mn-cs"/>
              </a:rPr>
              <a:t>Exposure is where attackers look for opportunities to gain access to your infrastructure. For example, attackers know customer-facing applications must be open for legitimate users to access them. Those applications are exposed to the Internet and therefore susceptible to attacks. Attackers will attempt to attack vulnerabilities or exploit weak credentials in the exposed applications. Exposure can also be found in vulnerabilities or malware-based attacks to compromise user credentials. </a:t>
            </a:r>
          </a:p>
          <a:p>
            <a:pPr marL="228600" lvl="0" indent="-228600">
              <a:buAutoNum type="arabicParenR"/>
            </a:pPr>
            <a:r>
              <a:rPr lang="en-US" sz="900" kern="1200">
                <a:solidFill>
                  <a:schemeClr val="tx1"/>
                </a:solidFill>
                <a:effectLst/>
                <a:latin typeface="Segoe UI Light" pitchFamily="34" charset="0"/>
                <a:ea typeface="+mn-ea"/>
                <a:cs typeface="+mn-cs"/>
              </a:rPr>
              <a:t>Attackers will try to exploit an exposure to gain access to your public cloud infrastructure. This can be done through compromised user credentials, compromised instances, or misconfigured resources. With compromises instances, attackers can gain access to instances by exploiting a vulnerability, such as on a publicly facing web application or exploiting weak credentials, such as brute forcing a publicly facing SSH server. Without security controls in place, 68% of breaches take months or longer to discover.</a:t>
            </a:r>
          </a:p>
          <a:p>
            <a:pPr marL="228600" lvl="0" indent="-228600">
              <a:buAutoNum type="arabicParenR"/>
            </a:pPr>
            <a:r>
              <a:rPr lang="en-US" sz="900" kern="1200">
                <a:solidFill>
                  <a:schemeClr val="tx1"/>
                </a:solidFill>
                <a:effectLst/>
                <a:latin typeface="Segoe UI Light" pitchFamily="34" charset="0"/>
                <a:ea typeface="+mn-ea"/>
                <a:cs typeface="+mn-cs"/>
              </a:rPr>
              <a:t>During the lateral movement stage, attackers discover what resources they have access to and what the scope of that access is. Successful attacks on instances give attackers access to databases and other sensitive information. The attacker then searches for additional credentials. Without a security tool to quickly notify you of the attack, it takes organizations on average 101 days to discover a breach. Meanwhile, in just 24-48 hours after a breach, the attacker will usually have complete control of the network. </a:t>
            </a:r>
          </a:p>
          <a:p>
            <a:pPr marL="228600" lvl="0" indent="-228600">
              <a:buAutoNum type="arabicParenR"/>
            </a:pPr>
            <a:r>
              <a:rPr lang="en-US" sz="900" kern="1200">
                <a:solidFill>
                  <a:schemeClr val="tx1"/>
                </a:solidFill>
                <a:effectLst/>
                <a:latin typeface="Segoe UI Light" pitchFamily="34" charset="0"/>
                <a:ea typeface="+mn-ea"/>
                <a:cs typeface="+mn-cs"/>
              </a:rPr>
              <a:t>The actions an attacker takes after lateral movement are largely dependent on the resources they were able to gain access to during the lateral movement phase. Attackers can take actions that cause data exfiltration, data loss or launch other attacks. For enterprises, the average financial impact of data loss is now reaching $1.23 million.</a:t>
            </a:r>
          </a:p>
          <a:p>
            <a:endParaRPr lang="en-US" sz="900" b="0" i="0" kern="1200">
              <a:solidFill>
                <a:srgbClr val="555555"/>
              </a:solidFill>
              <a:effectLst/>
              <a:latin typeface="Helvetica" panose="020B0604020202020204"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586843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08867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It’s a tracked entity.</a:t>
            </a:r>
          </a:p>
        </p:txBody>
      </p:sp>
      <p:sp>
        <p:nvSpPr>
          <p:cNvPr id="4" name="Slide Number Placeholder 3"/>
          <p:cNvSpPr>
            <a:spLocks noGrp="1"/>
          </p:cNvSpPr>
          <p:nvPr>
            <p:ph type="sldNum" sz="quarter" idx="5"/>
          </p:nvPr>
        </p:nvSpPr>
        <p:spPr/>
        <p:txBody>
          <a:bodyPr/>
          <a:lstStyle/>
          <a:p>
            <a:fld id="{6EDA5BD3-C4D7-4B40-981D-9D8E419EDF02}" type="slidenum">
              <a:rPr lang="en-US" smtClean="0"/>
              <a:t>32</a:t>
            </a:fld>
            <a:endParaRPr lang="en-US"/>
          </a:p>
        </p:txBody>
      </p:sp>
    </p:spTree>
    <p:extLst>
      <p:ext uri="{BB962C8B-B14F-4D97-AF65-F5344CB8AC3E}">
        <p14:creationId xmlns:p14="http://schemas.microsoft.com/office/powerpoint/2010/main" val="2044540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850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A36282-575E-498F-89FA-9D95DA82D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163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3/31/2020 8:09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008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sz="2000" b="1" u="sng" kern="1200" dirty="0">
                <a:solidFill>
                  <a:schemeClr val="tx1"/>
                </a:solidFill>
                <a:latin typeface="Segoe UI Light" pitchFamily="34" charset="0"/>
                <a:ea typeface="+mn-ea"/>
                <a:cs typeface="+mn-cs"/>
              </a:rPr>
              <a:t>Coverage</a:t>
            </a:r>
          </a:p>
          <a:p>
            <a:pPr marL="571500" lvl="1" indent="-342900">
              <a:buFont typeface="Arial" panose="020B0604020202020204" pitchFamily="34" charset="0"/>
              <a:buChar char="•"/>
            </a:pPr>
            <a:r>
              <a:rPr lang="en-US" sz="2000" kern="1200" dirty="0">
                <a:solidFill>
                  <a:schemeClr val="tx1"/>
                </a:solidFill>
                <a:latin typeface="Segoe UI Light" pitchFamily="34" charset="0"/>
                <a:ea typeface="+mn-ea"/>
                <a:cs typeface="+mn-cs"/>
              </a:rPr>
              <a:t>Helps the organization identify “</a:t>
            </a:r>
            <a:r>
              <a:rPr lang="en-US" sz="2000" kern="1200" dirty="0" err="1">
                <a:solidFill>
                  <a:schemeClr val="tx1"/>
                </a:solidFill>
                <a:latin typeface="Segoe UI Light" pitchFamily="34" charset="0"/>
                <a:ea typeface="+mn-ea"/>
                <a:cs typeface="+mn-cs"/>
              </a:rPr>
              <a:t>ShadowIT</a:t>
            </a:r>
            <a:r>
              <a:rPr lang="en-US" sz="2000" kern="1200" dirty="0">
                <a:solidFill>
                  <a:schemeClr val="tx1"/>
                </a:solidFill>
                <a:latin typeface="Segoe UI Light" pitchFamily="34" charset="0"/>
                <a:ea typeface="+mn-ea"/>
                <a:cs typeface="+mn-cs"/>
              </a:rPr>
              <a:t>” subscriptions and ensures you gain visibility into their security posture by enabling ASC, as well as security coverage</a:t>
            </a:r>
          </a:p>
          <a:p>
            <a:pPr marL="571500" lvl="1" indent="-342900">
              <a:buFont typeface="Arial" panose="020B0604020202020204" pitchFamily="34" charset="0"/>
              <a:buChar char="•"/>
            </a:pPr>
            <a:r>
              <a:rPr lang="en-US" sz="2000" kern="1200" dirty="0">
                <a:solidFill>
                  <a:schemeClr val="tx1"/>
                </a:solidFill>
                <a:latin typeface="Segoe UI Light" pitchFamily="34" charset="0"/>
                <a:ea typeface="+mn-ea"/>
                <a:cs typeface="+mn-cs"/>
              </a:rPr>
              <a:t>Identify subscriptions that are not protected at all, or do not have sufficient coverage level (e.g. ASC free instead of standard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3/31/2020 8:09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134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3/31/2020 8:09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7390083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u="sng" dirty="0"/>
              <a:t>WDATP</a:t>
            </a:r>
            <a:r>
              <a:rPr lang="en-US" dirty="0"/>
              <a:t>:</a:t>
            </a:r>
          </a:p>
          <a:p>
            <a:pPr marL="285750" marR="0" lvl="1" indent="-285750" algn="l" defTabSz="913874"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Windows Server </a:t>
            </a: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E</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ndpoint </a:t>
            </a: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D</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etection and </a:t>
            </a:r>
            <a:r>
              <a:rPr kumimoji="0" lang="en-US" sz="2400" b="1" i="0" u="none" strike="noStrike" kern="1200" cap="none" spc="0" normalizeH="0" baseline="0" noProof="0" dirty="0">
                <a:ln>
                  <a:noFill/>
                </a:ln>
                <a:solidFill>
                  <a:srgbClr val="FFFFFF"/>
                </a:solidFill>
                <a:effectLst/>
                <a:uLnTx/>
                <a:uFillTx/>
                <a:latin typeface="Segoe UI Semilight"/>
                <a:ea typeface="+mn-ea"/>
                <a:cs typeface="+mn-cs"/>
              </a:rPr>
              <a:t>R</a:t>
            </a: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esponse</a:t>
            </a:r>
          </a:p>
          <a:p>
            <a:pPr marL="285750" marR="0" lvl="1" indent="-285750" algn="l" defTabSz="913874"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Protects against zero-day malware and other server threats </a:t>
            </a:r>
          </a:p>
          <a:p>
            <a:pPr marL="285750" marR="0" lvl="1" indent="-285750" algn="l" defTabSz="913874"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post-breach detection</a:t>
            </a:r>
          </a:p>
          <a:p>
            <a:pPr marL="285750" marR="0" lvl="1" indent="-285750" algn="l" defTabSz="913874"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Automatic enablement for Azure and on-premises Windows Servers</a:t>
            </a:r>
          </a:p>
          <a:p>
            <a:pPr marL="285750" marR="0" lvl="1" indent="-285750" algn="l" defTabSz="913874" rtl="0" eaLnBrk="1" fontAlgn="auto" latinLnBrk="0" hangingPunct="1">
              <a:lnSpc>
                <a:spcPct val="90000"/>
              </a:lnSpc>
              <a:spcBef>
                <a:spcPts val="0"/>
              </a:spcBef>
              <a:spcAft>
                <a:spcPts val="980"/>
              </a:spcAft>
              <a:buClrTx/>
              <a:buSzPct val="90000"/>
              <a:buFont typeface="Arial"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Spot attacks and zero-day exploits using advanced behavioral analytics and Machine Learning</a:t>
            </a:r>
          </a:p>
          <a:p>
            <a:pPr marL="285750" marR="0" lvl="1" indent="-285750" algn="l" defTabSz="913874" rtl="0" eaLnBrk="1" fontAlgn="auto" latinLnBrk="0" hangingPunct="1">
              <a:lnSpc>
                <a:spcPct val="90000"/>
              </a:lnSpc>
              <a:spcBef>
                <a:spcPts val="0"/>
              </a:spcBef>
              <a:spcAft>
                <a:spcPts val="980"/>
              </a:spcAft>
              <a:buClrTx/>
              <a:buSzPct val="90000"/>
              <a:buFont typeface="Arial"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1" indent="0" algn="l" defTabSz="913874" rtl="0" eaLnBrk="1" fontAlgn="auto" latinLnBrk="0" hangingPunct="1">
              <a:lnSpc>
                <a:spcPct val="90000"/>
              </a:lnSpc>
              <a:spcBef>
                <a:spcPts val="0"/>
              </a:spcBef>
              <a:spcAft>
                <a:spcPts val="980"/>
              </a:spcAft>
              <a:buClrTx/>
              <a:buSzPct val="90000"/>
              <a:buFont typeface="Arial" pitchFamily="34" charset="0"/>
              <a:buNone/>
              <a:tabLst/>
              <a:defRPr/>
            </a:pPr>
            <a:r>
              <a:rPr kumimoji="0" lang="en-US" sz="2400" b="1" i="0" u="sng" strike="noStrike" kern="1200" cap="none" spc="0" normalizeH="0" baseline="0" noProof="0" dirty="0">
                <a:ln>
                  <a:noFill/>
                </a:ln>
                <a:solidFill>
                  <a:srgbClr val="FFFFFF"/>
                </a:solidFill>
                <a:effectLst/>
                <a:uLnTx/>
                <a:uFillTx/>
                <a:latin typeface="Segoe UI Semilight"/>
                <a:ea typeface="+mn-ea"/>
                <a:cs typeface="+mn-cs"/>
              </a:rPr>
              <a:t>Adaptive application controls:</a:t>
            </a:r>
          </a:p>
          <a:p>
            <a:pPr marL="733943" lvl="1" indent="-285750" defTabSz="913874">
              <a:spcBef>
                <a:spcPts val="588"/>
              </a:spcBef>
              <a:spcAft>
                <a:spcPts val="588"/>
              </a:spcAft>
              <a:defRPr/>
            </a:pPr>
            <a:r>
              <a:rPr lang="en-US" sz="2400" dirty="0">
                <a:solidFill>
                  <a:schemeClr val="bg1"/>
                </a:solidFill>
                <a:cs typeface="Segoe UI" panose="020B0502040204020203" pitchFamily="34" charset="0"/>
              </a:rPr>
              <a:t>Use Adaptive Application Controls to harden your VMs against unknown malware</a:t>
            </a:r>
          </a:p>
          <a:p>
            <a:pPr marL="733943" lvl="1" indent="-285750" defTabSz="913874">
              <a:spcBef>
                <a:spcPts val="588"/>
              </a:spcBef>
              <a:spcAft>
                <a:spcPts val="588"/>
              </a:spcAft>
              <a:defRPr/>
            </a:pPr>
            <a:r>
              <a:rPr lang="en-US" sz="2400" dirty="0">
                <a:solidFill>
                  <a:schemeClr val="bg1"/>
                </a:solidFill>
                <a:cs typeface="Segoe UI" panose="020B0502040204020203" pitchFamily="34" charset="0"/>
              </a:rPr>
              <a:t>Adaptive whitelisting learns application patterns</a:t>
            </a:r>
          </a:p>
          <a:p>
            <a:pPr marL="733943" lvl="1" indent="-285750" defTabSz="913874">
              <a:spcBef>
                <a:spcPts val="588"/>
              </a:spcBef>
              <a:spcAft>
                <a:spcPts val="588"/>
              </a:spcAft>
              <a:defRPr/>
            </a:pPr>
            <a:r>
              <a:rPr lang="en-US" sz="2400" dirty="0">
                <a:solidFill>
                  <a:schemeClr val="bg1"/>
                </a:solidFill>
                <a:cs typeface="Segoe UI" panose="020B0502040204020203" pitchFamily="34" charset="0"/>
              </a:rPr>
              <a:t>Simplify management with recommended whitelists</a:t>
            </a:r>
          </a:p>
          <a:p>
            <a:pPr marL="0" marR="0" lvl="1" indent="0" algn="l" defTabSz="913874" rtl="0" eaLnBrk="1" fontAlgn="auto" latinLnBrk="0" hangingPunct="1">
              <a:lnSpc>
                <a:spcPct val="90000"/>
              </a:lnSpc>
              <a:spcBef>
                <a:spcPts val="0"/>
              </a:spcBef>
              <a:spcAft>
                <a:spcPts val="980"/>
              </a:spcAft>
              <a:buClrTx/>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1" indent="0" algn="l" defTabSz="913874" rtl="0" eaLnBrk="1" fontAlgn="auto" latinLnBrk="0" hangingPunct="1">
              <a:lnSpc>
                <a:spcPct val="90000"/>
              </a:lnSpc>
              <a:spcBef>
                <a:spcPts val="0"/>
              </a:spcBef>
              <a:spcAft>
                <a:spcPts val="980"/>
              </a:spcAft>
              <a:buClrTx/>
              <a:buSzPct val="90000"/>
              <a:buFont typeface="Arial" pitchFamily="34" charset="0"/>
              <a:buNone/>
              <a:tabLst/>
              <a:defRPr/>
            </a:pPr>
            <a:endParaRPr kumimoji="0" lang="en-US" sz="2400" b="0" i="0" u="none" strike="noStrike" kern="1200" cap="none" spc="0" normalizeH="0" baseline="0" noProof="0" dirty="0">
              <a:ln>
                <a:noFill/>
              </a:ln>
              <a:solidFill>
                <a:srgbClr val="FFFFFF"/>
              </a:solidFill>
              <a:effectLst/>
              <a:uLnTx/>
              <a:uFillTx/>
              <a:latin typeface="Segoe UI Semilight"/>
              <a:ea typeface="+mn-ea"/>
              <a:cs typeface="+mn-cs"/>
            </a:endParaRPr>
          </a:p>
          <a:p>
            <a:pPr marL="0" marR="0" lvl="1" indent="0" algn="l" defTabSz="913874" rtl="0" eaLnBrk="1" fontAlgn="auto" latinLnBrk="0" hangingPunct="1">
              <a:lnSpc>
                <a:spcPct val="90000"/>
              </a:lnSpc>
              <a:spcBef>
                <a:spcPts val="0"/>
              </a:spcBef>
              <a:spcAft>
                <a:spcPts val="980"/>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Semilight"/>
                <a:ea typeface="+mn-ea"/>
                <a:cs typeface="+mn-cs"/>
              </a:rPr>
              <a:t>Talk about Hybrid</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3/31/2020 8:09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45751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hlinkClick r:id="rId3"/>
              </a:rPr>
              <a:t>https://docs.microsoft.com/en-us/azure/architecture/best-practices/resource-naming</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717884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kern="0" dirty="0">
                <a:solidFill>
                  <a:schemeClr val="tx2"/>
                </a:solidFill>
                <a:cs typeface="Segoe UI Semibold" panose="020B0702040204020203" pitchFamily="34" charset="0"/>
              </a:rPr>
              <a:t>See prioritized security alerts and incidents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3/31/2020 8:09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784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 Common</a:t>
            </a:r>
          </a:p>
          <a:p>
            <a:endParaRPr lang="en-US" dirty="0"/>
          </a:p>
          <a:p>
            <a:r>
              <a:rPr lang="en-US" dirty="0"/>
              <a:t>GitHub Policy Samples</a:t>
            </a:r>
          </a:p>
          <a:p>
            <a:r>
              <a:rPr lang="en-US" dirty="0"/>
              <a:t>https://github.com/Azure/azure-policy/tree/master/samples</a:t>
            </a:r>
          </a:p>
          <a:p>
            <a:endParaRPr lang="en-US" dirty="0"/>
          </a:p>
          <a:p>
            <a:r>
              <a:rPr lang="en-US" dirty="0"/>
              <a:t>General</a:t>
            </a:r>
          </a:p>
          <a:p>
            <a:endParaRPr lang="en-US" dirty="0"/>
          </a:p>
          <a:p>
            <a:r>
              <a:rPr lang="en-US" dirty="0"/>
              <a:t>Resource Groups</a:t>
            </a:r>
          </a:p>
          <a:p>
            <a:r>
              <a:rPr lang="en-US" dirty="0"/>
              <a:t>*** Need to test: https://github.com/sympa18/CheckandApplyTags</a:t>
            </a:r>
          </a:p>
          <a:p>
            <a:r>
              <a:rPr lang="en-US" dirty="0"/>
              <a:t>https://docs.microsoft.com/en-us/azure/governance/policy/samples/enforce-tag-on-resource-groups</a:t>
            </a:r>
          </a:p>
          <a:p>
            <a:endParaRPr lang="en-US" dirty="0"/>
          </a:p>
          <a:p>
            <a:r>
              <a:rPr lang="en-US" dirty="0"/>
              <a:t>Locations</a:t>
            </a:r>
          </a:p>
          <a:p>
            <a:r>
              <a:rPr lang="en-US" dirty="0"/>
              <a:t>https://docs.microsoft.com/en-us/azure/governance/policy/samples/allowed-locations</a:t>
            </a:r>
          </a:p>
          <a:p>
            <a:endParaRPr lang="en-US" dirty="0"/>
          </a:p>
          <a:p>
            <a:r>
              <a:rPr lang="en-US" dirty="0"/>
              <a:t>Resource Types</a:t>
            </a:r>
          </a:p>
          <a:p>
            <a:r>
              <a:rPr lang="en-US" dirty="0"/>
              <a:t>https://docs.microsoft.com/en-us/azure/governance/policy/samples/not-allowed-resource-types</a:t>
            </a:r>
          </a:p>
          <a:p>
            <a:endParaRPr lang="en-US" dirty="0"/>
          </a:p>
          <a:p>
            <a:r>
              <a:rPr lang="en-US" dirty="0"/>
              <a:t>Billing tags policy initiative</a:t>
            </a:r>
          </a:p>
          <a:p>
            <a:r>
              <a:rPr lang="en-US" dirty="0"/>
              <a:t>https://docs.microsoft.com/en-us/azure/governance/policy/samples/billing-tags-policy-initiative</a:t>
            </a:r>
          </a:p>
          <a:p>
            <a:endParaRPr lang="en-US" dirty="0"/>
          </a:p>
          <a:p>
            <a:r>
              <a:rPr lang="en-US" dirty="0"/>
              <a:t>Compute</a:t>
            </a:r>
          </a:p>
          <a:p>
            <a:r>
              <a:rPr lang="en-US" dirty="0"/>
              <a:t>https://docs.microsoft.com/en-us/azure/governance/policy/samples/allow-custom-vm-image</a:t>
            </a:r>
          </a:p>
          <a:p>
            <a:r>
              <a:rPr lang="en-US" dirty="0"/>
              <a:t>https://docs.microsoft.com/en-us/azure/governance/policy/samples/allowed-skus-storage</a:t>
            </a:r>
          </a:p>
          <a:p>
            <a:r>
              <a:rPr lang="en-US" dirty="0"/>
              <a:t>https://docs.microsoft.com/en-us/azure/governance/policy/samples/allowed-custom-images</a:t>
            </a:r>
          </a:p>
          <a:p>
            <a:r>
              <a:rPr lang="en-US" dirty="0"/>
              <a:t>https://docs.microsoft.com/en-us/azure/governance/policy/samples/use-managed-disk-vm</a:t>
            </a:r>
          </a:p>
          <a:p>
            <a:endParaRPr lang="en-US" dirty="0"/>
          </a:p>
          <a:p>
            <a:r>
              <a:rPr lang="en-US" dirty="0"/>
              <a:t>Data Lake</a:t>
            </a:r>
          </a:p>
          <a:p>
            <a:r>
              <a:rPr lang="en-US" dirty="0"/>
              <a:t>https://docs.microsoft.com/en-us/azure/governance/policy/samples/enforce-data-lake-store-encryption</a:t>
            </a:r>
          </a:p>
          <a:p>
            <a:endParaRPr lang="en-US" dirty="0"/>
          </a:p>
          <a:p>
            <a:r>
              <a:rPr lang="en-US" dirty="0"/>
              <a:t>Linux</a:t>
            </a:r>
          </a:p>
          <a:p>
            <a:r>
              <a:rPr lang="en-US" dirty="0"/>
              <a:t>https://docs.microsoft.com/en-us/azure/governance/policy/samples/guest-configuration-applications-installed-linux</a:t>
            </a:r>
          </a:p>
          <a:p>
            <a:endParaRPr lang="en-US" dirty="0"/>
          </a:p>
          <a:p>
            <a:r>
              <a:rPr lang="en-US" dirty="0"/>
              <a:t>Key Vaults</a:t>
            </a:r>
          </a:p>
          <a:p>
            <a:r>
              <a:rPr lang="en-US" dirty="0"/>
              <a:t>https://docs.microsoft.com/en-us/azure/governance/policy/samples/keyvault-no-vnet-rules</a:t>
            </a:r>
          </a:p>
          <a:p>
            <a:endParaRPr lang="en-US" dirty="0"/>
          </a:p>
          <a:p>
            <a:r>
              <a:rPr lang="en-US" dirty="0"/>
              <a:t>Monitoring</a:t>
            </a:r>
          </a:p>
          <a:p>
            <a:r>
              <a:rPr lang="en-US" dirty="0"/>
              <a:t>https://docs.microsoft.com/en-us/azure/governance/policy/samples/audit-diagnostic-setting</a:t>
            </a:r>
          </a:p>
          <a:p>
            <a:endParaRPr lang="en-US" dirty="0"/>
          </a:p>
          <a:p>
            <a:r>
              <a:rPr lang="en-US" dirty="0"/>
              <a:t>Network</a:t>
            </a:r>
          </a:p>
          <a:p>
            <a:r>
              <a:rPr lang="en-US" dirty="0"/>
              <a:t>https://docs.microsoft.com/en-us/azure/governance/policy/samples/audit-diagnostic-setting</a:t>
            </a:r>
          </a:p>
          <a:p>
            <a:r>
              <a:rPr lang="en-US" dirty="0"/>
              <a:t>https://docs.microsoft.com/en-us/azure/governance/policy/samples/network-watcher-not-enabled</a:t>
            </a:r>
          </a:p>
          <a:p>
            <a:endParaRPr lang="en-US" dirty="0"/>
          </a:p>
          <a:p>
            <a:r>
              <a:rPr lang="en-US" dirty="0"/>
              <a:t>SQL</a:t>
            </a:r>
          </a:p>
          <a:p>
            <a:r>
              <a:rPr lang="en-US" dirty="0"/>
              <a:t>https://docs.microsoft.com/en-us/azure/governance/policy/samples/sql-server-audit</a:t>
            </a:r>
          </a:p>
          <a:p>
            <a:r>
              <a:rPr lang="en-US" dirty="0"/>
              <a:t>https://docs.microsoft.com/en-us/azure/governance/policy/samples/audit-sql-server-audit-setting</a:t>
            </a:r>
          </a:p>
          <a:p>
            <a:r>
              <a:rPr lang="en-US" dirty="0"/>
              <a:t>https://docs.microsoft.com/en-us/azure/governance/policy/samples/sql-database-encryption-audit</a:t>
            </a:r>
          </a:p>
          <a:p>
            <a:r>
              <a:rPr lang="en-US" dirty="0"/>
              <a:t>https://docs.microsoft.com/en-us/azure/governance/policy/samples/audit-sql-db-audit-setting</a:t>
            </a:r>
          </a:p>
          <a:p>
            <a:endParaRPr lang="en-US" dirty="0"/>
          </a:p>
          <a:p>
            <a:r>
              <a:rPr lang="en-US" dirty="0"/>
              <a:t>Storage</a:t>
            </a:r>
          </a:p>
          <a:p>
            <a:r>
              <a:rPr lang="en-US" dirty="0"/>
              <a:t>https://docs.microsoft.com/en-us/azure/governance/policy/samples/ensure-https-storage-account</a:t>
            </a:r>
          </a:p>
          <a:p>
            <a:r>
              <a:rPr lang="en-US" dirty="0"/>
              <a:t>https://docs.microsoft.com/en-us/azure/governance/policy/samples/ensure-storage-file-encryption</a:t>
            </a:r>
          </a:p>
          <a:p>
            <a:endParaRPr lang="en-US" dirty="0"/>
          </a:p>
          <a:p>
            <a:r>
              <a:rPr lang="en-US" dirty="0"/>
              <a:t>Built In Policies</a:t>
            </a:r>
          </a:p>
          <a:p>
            <a:r>
              <a:rPr lang="en-US" dirty="0"/>
              <a:t>Enable Monitoring in Azure Security Center</a:t>
            </a:r>
          </a:p>
          <a:p>
            <a:r>
              <a:rPr lang="en-US" dirty="0"/>
              <a:t>Audit VMs with insecure password security settings</a:t>
            </a:r>
          </a:p>
          <a:p>
            <a:r>
              <a:rPr lang="en-US" dirty="0"/>
              <a:t>Enable Azure Monitor for VMs</a:t>
            </a:r>
          </a:p>
          <a:p>
            <a:r>
              <a:rPr lang="en-US" dirty="0"/>
              <a:t>Audit Windows VMs that are not joined to the specified domain</a:t>
            </a:r>
          </a:p>
          <a:p>
            <a:r>
              <a:rPr lang="en-US" dirty="0"/>
              <a:t>Audit Windows VMs that contain certificates expiring within the specified number of days</a:t>
            </a:r>
          </a:p>
          <a:p>
            <a:r>
              <a:rPr lang="en-US" dirty="0"/>
              <a:t>Network interfaces should not have public IPs</a:t>
            </a:r>
          </a:p>
          <a:p>
            <a:r>
              <a:rPr lang="en-US" dirty="0"/>
              <a:t>Deployment Locations</a:t>
            </a:r>
          </a:p>
          <a:p>
            <a:r>
              <a:rPr lang="en-US" dirty="0"/>
              <a:t>Audit virtual machines without disaster recovery configured</a:t>
            </a:r>
          </a:p>
          <a:p>
            <a:r>
              <a:rPr lang="en-US" dirty="0"/>
              <a:t>Deploy Log Analytics Agent for Linux VMs</a:t>
            </a:r>
          </a:p>
          <a:p>
            <a:r>
              <a:rPr lang="en-US" dirty="0"/>
              <a:t>There should be more than one owner assigned to your subscription</a:t>
            </a:r>
          </a:p>
          <a:p>
            <a:r>
              <a:rPr lang="en-US" dirty="0"/>
              <a:t>Disk encryption should be applied on virtual machines</a:t>
            </a:r>
          </a:p>
          <a:p>
            <a:r>
              <a:rPr lang="en-US" dirty="0"/>
              <a:t>Automation account variables should be encrypted</a:t>
            </a:r>
          </a:p>
          <a:p>
            <a:r>
              <a:rPr lang="en-US" dirty="0"/>
              <a:t>Secure transfer to storage accounts should be enabled</a:t>
            </a:r>
          </a:p>
          <a:p>
            <a:r>
              <a:rPr lang="en-US" dirty="0"/>
              <a:t>Add or replace a tag on resources</a:t>
            </a:r>
          </a:p>
          <a:p>
            <a:r>
              <a:rPr lang="en-US" dirty="0"/>
              <a:t>Deprecated accounts should be removed from your subscription</a:t>
            </a:r>
          </a:p>
          <a:p>
            <a:r>
              <a:rPr lang="en-US" dirty="0"/>
              <a:t>Require specified tag</a:t>
            </a:r>
          </a:p>
          <a:p>
            <a:r>
              <a:rPr lang="en-US" dirty="0"/>
              <a:t>The Log Analytics agent should be installed on virtual machines</a:t>
            </a:r>
          </a:p>
          <a:p>
            <a:r>
              <a:rPr lang="en-US" dirty="0"/>
              <a:t>Deploy network watcher when virtual networks are created</a:t>
            </a:r>
          </a:p>
          <a:p>
            <a:r>
              <a:rPr lang="en-US" dirty="0"/>
              <a:t>Advanced data security should be enabled on your SQL servers</a:t>
            </a:r>
          </a:p>
          <a:p>
            <a:r>
              <a:rPr lang="en-US" dirty="0"/>
              <a:t>Advanced data security should be enabled on your SQL managed instances</a:t>
            </a:r>
          </a:p>
          <a:p>
            <a:r>
              <a:rPr lang="en-US" dirty="0"/>
              <a:t>Just-In-Time network access control should be applied on virtual machines</a:t>
            </a:r>
          </a:p>
          <a:p>
            <a:r>
              <a:rPr lang="en-US" dirty="0"/>
              <a:t>Activity log should be retained for at least one year</a:t>
            </a:r>
          </a:p>
          <a:p>
            <a:r>
              <a:rPr lang="en-US" dirty="0"/>
              <a:t>Only approved VM extensions should be installed</a:t>
            </a:r>
          </a:p>
          <a:p>
            <a:r>
              <a:rPr lang="en-US" dirty="0"/>
              <a:t>Inherit a tag from the resource group</a:t>
            </a:r>
          </a:p>
          <a:p>
            <a:r>
              <a:rPr lang="en-US" dirty="0"/>
              <a:t>Diagnostic logs in Key Vault should be enabled</a:t>
            </a:r>
          </a:p>
          <a:p>
            <a:r>
              <a:rPr lang="en-US" dirty="0"/>
              <a:t>Inherit a tag from the resource group if missing</a:t>
            </a:r>
          </a:p>
          <a:p>
            <a:r>
              <a:rPr lang="en-US" dirty="0"/>
              <a:t>Vulnerabilities on your SQL databases should be remediated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317678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155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7D3A542-2C70-4E74-9EE4-CDD788A30EA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391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720302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58862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563">
              <a:defRPr/>
            </a:pPr>
            <a:r>
              <a:rPr lang="en-US">
                <a:solidFill>
                  <a:schemeClr val="tx2"/>
                </a:solidFill>
                <a:latin typeface="Segoe UI Semibold" panose="020B0702040204020203" pitchFamily="34" charset="0"/>
                <a:cs typeface="Segoe UI Semibold" panose="020B0702040204020203" pitchFamily="34" charset="0"/>
              </a:rPr>
              <a:t>A major benefit of having cost management in the Azure Portal is that now you can take advantage of deep integration with a variety of Azure services that make your experience even better.</a:t>
            </a:r>
          </a:p>
          <a:p>
            <a:pPr defTabSz="932563">
              <a:defRPr/>
            </a:pPr>
            <a:r>
              <a:rPr lang="en-US">
                <a:solidFill>
                  <a:schemeClr val="tx2"/>
                </a:solidFill>
                <a:latin typeface="Segoe UI Semibold" panose="020B0702040204020203" pitchFamily="34" charset="0"/>
                <a:cs typeface="Segoe UI Semibold" panose="020B0702040204020203" pitchFamily="34" charset="0"/>
              </a:rPr>
              <a:t>You can take advantage of policy to help you with </a:t>
            </a:r>
            <a:r>
              <a:rPr lang="en-US">
                <a:solidFill>
                  <a:srgbClr val="1A1A1A"/>
                </a:solidFill>
                <a:latin typeface="Segoe UI"/>
              </a:rPr>
              <a:t>tagging you resources and be able to do better cost analysis.</a:t>
            </a:r>
          </a:p>
          <a:p>
            <a:pPr defTabSz="932563">
              <a:defRPr/>
            </a:pPr>
            <a:r>
              <a:rPr lang="en-US">
                <a:solidFill>
                  <a:srgbClr val="1A1A1A"/>
                </a:solidFill>
                <a:latin typeface="Segoe UI"/>
              </a:rPr>
              <a:t>Azure management groups and RBAC allow you to ensure better access controls to your data</a:t>
            </a:r>
          </a:p>
          <a:p>
            <a:pPr defTabSz="932563">
              <a:defRPr/>
            </a:pPr>
            <a:r>
              <a:rPr lang="en-US">
                <a:solidFill>
                  <a:srgbClr val="1A1A1A"/>
                </a:solidFill>
                <a:latin typeface="Segoe UI"/>
              </a:rPr>
              <a:t>Implement notifications through action groups, which will help with budgets</a:t>
            </a:r>
          </a:p>
          <a:p>
            <a:pPr defTabSz="932563">
              <a:defRPr/>
            </a:pPr>
            <a:r>
              <a:rPr lang="en-US">
                <a:solidFill>
                  <a:srgbClr val="1A1A1A"/>
                </a:solidFill>
                <a:latin typeface="Segoe UI"/>
              </a:rPr>
              <a:t>Azure Advisor is now integrated in Azure Cost Management too, giving you suggestions on how to optimize your workloads through things like right sizing, reserved instances or eliminating idle resources.</a:t>
            </a:r>
          </a:p>
          <a:p>
            <a:pPr defTabSz="932563">
              <a:defRPr/>
            </a:pPr>
            <a:endParaRPr lang="en-US">
              <a:solidFill>
                <a:srgbClr val="1A1A1A"/>
              </a:solidFill>
              <a:latin typeface="Segoe UI"/>
            </a:endParaRPr>
          </a:p>
          <a:p>
            <a:pPr defTabSz="932563">
              <a:defRPr/>
            </a:pPr>
            <a:r>
              <a:rPr lang="en-US">
                <a:solidFill>
                  <a:srgbClr val="1A1A1A"/>
                </a:solidFill>
                <a:latin typeface="Segoe UI"/>
              </a:rPr>
              <a:t>This is the power of being part of the Azure platform.</a:t>
            </a:r>
          </a:p>
          <a:p>
            <a:pPr defTabSz="932563">
              <a:defRPr/>
            </a:pPr>
            <a:r>
              <a:rPr lang="en-US">
                <a:solidFill>
                  <a:srgbClr val="1A1A1A"/>
                </a:solidFill>
                <a:latin typeface="Segoe UI"/>
              </a:rPr>
              <a:t>built on top of ARM, </a:t>
            </a:r>
          </a:p>
          <a:p>
            <a:pPr defTabSz="932563">
              <a:defRPr/>
            </a:pPr>
            <a:r>
              <a:rPr lang="en-US">
                <a:solidFill>
                  <a:srgbClr val="1A1A1A"/>
                </a:solidFill>
                <a:latin typeface="Segoe UI"/>
              </a:rPr>
              <a:t>RBAC</a:t>
            </a:r>
            <a:endParaRPr lang="en-US" sz="1050">
              <a:gradFill>
                <a:gsLst>
                  <a:gs pos="2917">
                    <a:srgbClr val="1A1A1A"/>
                  </a:gs>
                  <a:gs pos="30000">
                    <a:srgbClr val="1A1A1A"/>
                  </a:gs>
                </a:gsLst>
                <a:lin ang="5400000" scaled="0"/>
              </a:gradFill>
              <a:latin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26587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186D81F1-30AA-40AF-B8AC-2DE09ADBD668}"/>
              </a:ext>
            </a:extLst>
          </p:cNvPr>
          <p:cNvSpPr>
            <a:spLocks noGrp="1"/>
          </p:cNvSpPr>
          <p:nvPr>
            <p:ph type="body" idx="1"/>
          </p:nvPr>
        </p:nvSpPr>
        <p:spPr/>
        <p:txBody>
          <a:bodyPr/>
          <a:lstStyle/>
          <a:p>
            <a:r>
              <a:rPr lang="en-US"/>
              <a:t>Azure Cost Management is a ready to go service, but we understand that you may want to customize your cost management experience and that is why we are providing connectors for </a:t>
            </a:r>
            <a:r>
              <a:rPr lang="en-US" err="1"/>
              <a:t>PowerBi</a:t>
            </a:r>
            <a:r>
              <a:rPr lang="en-US"/>
              <a:t> and access to the cost management APIs.</a:t>
            </a:r>
          </a:p>
          <a:p>
            <a:r>
              <a:rPr lang="en-US"/>
              <a:t>Now you can customize your own dashboard on </a:t>
            </a:r>
            <a:r>
              <a:rPr lang="en-US" err="1"/>
              <a:t>PowerBI</a:t>
            </a:r>
            <a:r>
              <a:rPr lang="en-US"/>
              <a:t>, and use the APIs to integrate it with your existing applications.</a:t>
            </a:r>
          </a:p>
          <a:p>
            <a:endParaRPr lang="en-US"/>
          </a:p>
          <a:p>
            <a:r>
              <a:rPr lang="en-US"/>
              <a:t>With Azure Cost Management, we want to make sure that we provide al the tools necessary for your needs and that is why we cover this spectrum.</a:t>
            </a:r>
          </a:p>
        </p:txBody>
      </p:sp>
    </p:spTree>
    <p:extLst>
      <p:ext uri="{BB962C8B-B14F-4D97-AF65-F5344CB8AC3E}">
        <p14:creationId xmlns:p14="http://schemas.microsoft.com/office/powerpoint/2010/main" val="1572332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kern="1200">
                <a:solidFill>
                  <a:schemeClr val="tx1"/>
                </a:solidFill>
                <a:effectLst/>
                <a:latin typeface="Segoe UI Light" pitchFamily="34" charset="0"/>
                <a:ea typeface="+mn-ea"/>
                <a:cs typeface="+mn-cs"/>
              </a:rPr>
              <a:t>Billing tags policy initiative - </a:t>
            </a:r>
            <a:r>
              <a:rPr lang="en-US">
                <a:hlinkClick r:id="rId3"/>
              </a:rPr>
              <a:t>https://docs.microsoft.com/en-us/azure/governance/policy/samples/billing-tags-policy-initiative</a:t>
            </a:r>
            <a:endParaRPr lang="en-US" sz="900"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16276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5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F558CAF-ED4A-48B5-B365-EB5B674553D1}" type="datetime8">
              <a:rPr lang="en-US" smtClean="0"/>
              <a:pPr/>
              <a:t>3/31/2020 8:09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51282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7.xml"/><Relationship Id="rId4" Type="http://schemas.openxmlformats.org/officeDocument/2006/relationships/image" Target="../media/image31.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7.xml"/><Relationship Id="rId4" Type="http://schemas.openxmlformats.org/officeDocument/2006/relationships/image" Target="../media/image35.jpeg"/></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8.xml"/><Relationship Id="rId4" Type="http://schemas.openxmlformats.org/officeDocument/2006/relationships/image" Target="../media/image31.jpe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 Id="rId4" Type="http://schemas.openxmlformats.org/officeDocument/2006/relationships/image" Target="../media/image35.jpeg"/></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3.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slideMaster" Target="../slideMasters/slideMaster8.xml"/><Relationship Id="rId5" Type="http://schemas.openxmlformats.org/officeDocument/2006/relationships/tags" Target="../tags/tag5.xml"/><Relationship Id="rId4" Type="http://schemas.openxmlformats.org/officeDocument/2006/relationships/tags" Target="../tags/tag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9.xml"/><Relationship Id="rId4" Type="http://schemas.openxmlformats.org/officeDocument/2006/relationships/image" Target="../media/image45.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9.xml"/><Relationship Id="rId4" Type="http://schemas.openxmlformats.org/officeDocument/2006/relationships/image" Target="../media/image45.jpe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9.xml"/><Relationship Id="rId4" Type="http://schemas.openxmlformats.org/officeDocument/2006/relationships/image" Target="../media/image45.jpeg"/></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emf"/><Relationship Id="rId1" Type="http://schemas.openxmlformats.org/officeDocument/2006/relationships/slideMaster" Target="../slideMasters/slideMaster10.xml"/><Relationship Id="rId4" Type="http://schemas.openxmlformats.org/officeDocument/2006/relationships/image" Target="../media/image51.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Master" Target="../slideMasters/slideMaster10.xml"/><Relationship Id="rId4" Type="http://schemas.openxmlformats.org/officeDocument/2006/relationships/image" Target="../media/image54.png"/></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7.jpeg"/><Relationship Id="rId1" Type="http://schemas.openxmlformats.org/officeDocument/2006/relationships/slideMaster" Target="../slideMasters/slideMaster12.xml"/><Relationship Id="rId4" Type="http://schemas.openxmlformats.org/officeDocument/2006/relationships/image" Target="../media/image58.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emf"/><Relationship Id="rId1" Type="http://schemas.openxmlformats.org/officeDocument/2006/relationships/slideMaster" Target="../slideMasters/slideMaster13.xml"/><Relationship Id="rId4" Type="http://schemas.openxmlformats.org/officeDocument/2006/relationships/image" Target="../media/image60.svg"/></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eg"/><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emf"/><Relationship Id="rId1" Type="http://schemas.openxmlformats.org/officeDocument/2006/relationships/slideMaster" Target="../slideMasters/slideMaster15.xml"/><Relationship Id="rId4" Type="http://schemas.openxmlformats.org/officeDocument/2006/relationships/image" Target="../media/image64.svg"/></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3" Type="http://schemas.openxmlformats.org/officeDocument/2006/relationships/hyperlink" Target="http://www.microsoft.com/en-us/legal/intellectualproperty/Permissions/default.aspx" TargetMode="External"/><Relationship Id="rId2" Type="http://schemas.openxmlformats.org/officeDocument/2006/relationships/slideMaster" Target="../slideMasters/slideMaster15.xml"/><Relationship Id="rId1" Type="http://schemas.openxmlformats.org/officeDocument/2006/relationships/tags" Target="../tags/tag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6.xml"/><Relationship Id="rId4" Type="http://schemas.openxmlformats.org/officeDocument/2006/relationships/image" Target="../media/image45.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6.xml"/><Relationship Id="rId4" Type="http://schemas.openxmlformats.org/officeDocument/2006/relationships/image" Target="../media/image45.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6.xml"/><Relationship Id="rId4" Type="http://schemas.openxmlformats.org/officeDocument/2006/relationships/image" Target="../media/image45.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8.tif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 Id="rId4" Type="http://schemas.openxmlformats.org/officeDocument/2006/relationships/image" Target="../media/image31.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 Id="rId4" Type="http://schemas.openxmlformats.org/officeDocument/2006/relationships/image" Target="../media/image35.jpe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1154508" y="6452620"/>
            <a:ext cx="1005712" cy="195077"/>
          </a:xfrm>
          <a:prstGeom prst="rect">
            <a:avLst/>
          </a:prstGeom>
        </p:spPr>
      </p:pic>
      <p:sp>
        <p:nvSpPr>
          <p:cNvPr id="17" name="Rectangle 16"/>
          <p:cNvSpPr/>
          <p:nvPr userDrawn="1"/>
        </p:nvSpPr>
        <p:spPr bwMode="gray">
          <a:xfrm>
            <a:off x="274668" y="4316638"/>
            <a:ext cx="8304976" cy="2576740"/>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68" y="4335462"/>
            <a:ext cx="8304976" cy="1676400"/>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74668" y="6011862"/>
            <a:ext cx="8304976" cy="881516"/>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494433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29626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3286201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753312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5"/>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5" y="3770248"/>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595610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1" tIns="146281" rIns="182851" bIns="146281"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9"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7" y="3954463"/>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05933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8"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2252901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80"/>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5"/>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74"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38971" y="0"/>
            <a:ext cx="6994154" cy="6994525"/>
          </a:xfrm>
          <a:prstGeom prst="rect">
            <a:avLst/>
          </a:prstGeom>
        </p:spPr>
      </p:pic>
    </p:spTree>
    <p:extLst>
      <p:ext uri="{BB962C8B-B14F-4D97-AF65-F5344CB8AC3E}">
        <p14:creationId xmlns:p14="http://schemas.microsoft.com/office/powerpoint/2010/main" val="623261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60" indent="0">
              <a:buNone/>
              <a:defRPr/>
            </a:lvl2pPr>
            <a:lvl3pPr marL="457117" indent="0">
              <a:buNone/>
              <a:defRPr/>
            </a:lvl3pPr>
            <a:lvl4pPr marL="685677" indent="0">
              <a:buNone/>
              <a:defRPr/>
            </a:lvl4pPr>
            <a:lvl5pPr marL="91423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76469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8"/>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6412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1" b="0">
                <a:latin typeface="+mn-lt"/>
              </a:defRPr>
            </a:lvl1pPr>
            <a:lvl2pPr marL="255542" indent="0">
              <a:buFont typeface="Wingdings" panose="05000000000000000000" pitchFamily="2" charset="2"/>
              <a:buNone/>
              <a:defRPr sz="2400" b="0"/>
            </a:lvl2pPr>
            <a:lvl3pPr marL="450768" indent="0">
              <a:buFont typeface="Wingdings" panose="05000000000000000000" pitchFamily="2" charset="2"/>
              <a:buNone/>
              <a:tabLst/>
              <a:defRPr sz="2200" b="0"/>
            </a:lvl3pPr>
            <a:lvl4pPr marL="652343" indent="0">
              <a:buFont typeface="Wingdings" panose="05000000000000000000" pitchFamily="2" charset="2"/>
              <a:buNone/>
              <a:defRPr sz="2200" b="0"/>
            </a:lvl4pPr>
            <a:lvl5pPr marL="85392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9"/>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1" b="0" kern="1200" spc="0" baseline="0" dirty="0">
                <a:gradFill>
                  <a:gsLst>
                    <a:gs pos="1250">
                      <a:schemeClr val="tx1"/>
                    </a:gs>
                    <a:gs pos="100000">
                      <a:schemeClr val="tx1"/>
                    </a:gs>
                  </a:gsLst>
                  <a:lin ang="5400000" scaled="0"/>
                </a:gradFill>
                <a:latin typeface="+mn-lt"/>
                <a:ea typeface="+mn-ea"/>
                <a:cs typeface="+mn-cs"/>
              </a:defRPr>
            </a:lvl1pPr>
            <a:lvl2pPr marL="25554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43"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2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7" marR="0" lvl="0" indent="-514257" algn="l" defTabSz="932574" rtl="0" eaLnBrk="1" fontAlgn="auto" latinLnBrk="0" hangingPunct="1">
              <a:lnSpc>
                <a:spcPct val="90000"/>
              </a:lnSpc>
              <a:spcBef>
                <a:spcPts val="1224"/>
              </a:spcBef>
              <a:spcAft>
                <a:spcPts val="0"/>
              </a:spcAft>
              <a:buClr>
                <a:schemeClr val="tx1"/>
              </a:buClr>
              <a:buSzPct val="90000"/>
              <a:tabLst/>
            </a:pPr>
            <a:r>
              <a:rPr lang="en-US"/>
              <a:t>Edit Master text styles</a:t>
            </a:r>
          </a:p>
          <a:p>
            <a:pPr marL="514257" marR="0" lvl="1" indent="-514257" algn="l" defTabSz="932574" rtl="0" eaLnBrk="1" fontAlgn="auto" latinLnBrk="0" hangingPunct="1">
              <a:lnSpc>
                <a:spcPct val="90000"/>
              </a:lnSpc>
              <a:spcBef>
                <a:spcPts val="1224"/>
              </a:spcBef>
              <a:spcAft>
                <a:spcPts val="0"/>
              </a:spcAft>
              <a:buClr>
                <a:schemeClr val="tx1"/>
              </a:buClr>
              <a:buSzPct val="90000"/>
              <a:tabLst/>
            </a:pPr>
            <a:r>
              <a:rPr lang="en-US"/>
              <a:t>Second level</a:t>
            </a:r>
          </a:p>
          <a:p>
            <a:pPr marL="514257" marR="0" lvl="2" indent="-514257" algn="l" defTabSz="932574" rtl="0" eaLnBrk="1" fontAlgn="auto" latinLnBrk="0" hangingPunct="1">
              <a:lnSpc>
                <a:spcPct val="90000"/>
              </a:lnSpc>
              <a:spcBef>
                <a:spcPts val="1224"/>
              </a:spcBef>
              <a:spcAft>
                <a:spcPts val="0"/>
              </a:spcAft>
              <a:buClr>
                <a:schemeClr val="tx1"/>
              </a:buClr>
              <a:buSzPct val="90000"/>
              <a:tabLst/>
            </a:pPr>
            <a:r>
              <a:rPr lang="en-US"/>
              <a:t>Third level</a:t>
            </a:r>
          </a:p>
          <a:p>
            <a:pPr marL="514257" marR="0" lvl="3" indent="-514257" algn="l" defTabSz="932574" rtl="0" eaLnBrk="1" fontAlgn="auto" latinLnBrk="0" hangingPunct="1">
              <a:lnSpc>
                <a:spcPct val="90000"/>
              </a:lnSpc>
              <a:spcBef>
                <a:spcPts val="1224"/>
              </a:spcBef>
              <a:spcAft>
                <a:spcPts val="0"/>
              </a:spcAft>
              <a:buClr>
                <a:schemeClr val="tx1"/>
              </a:buClr>
              <a:buSzPct val="90000"/>
              <a:tabLst/>
            </a:pPr>
            <a:r>
              <a:rPr lang="en-US"/>
              <a:t>Fourth level</a:t>
            </a:r>
          </a:p>
          <a:p>
            <a:pPr marL="514257" marR="0" lvl="4" indent="-514257" algn="l" defTabSz="932574"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95981382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1287"/>
            <a:ext cx="5485699" cy="2157514"/>
          </a:xfrm>
        </p:spPr>
        <p:txBody>
          <a:bodyPr wrap="square">
            <a:spAutoFit/>
          </a:bodyPr>
          <a:lstStyle>
            <a:lvl1pPr marL="231732" indent="-231732">
              <a:spcBef>
                <a:spcPts val="1224"/>
              </a:spcBef>
              <a:buClr>
                <a:schemeClr val="tx1"/>
              </a:buClr>
              <a:buFont typeface="Wingdings" panose="05000000000000000000" pitchFamily="2" charset="2"/>
              <a:buChar char=""/>
              <a:defRPr sz="3001" b="0">
                <a:latin typeface="+mn-lt"/>
              </a:defRPr>
            </a:lvl1pPr>
            <a:lvl2pPr marL="426961" indent="-171419">
              <a:buFont typeface="Wingdings" panose="05000000000000000000" pitchFamily="2" charset="2"/>
              <a:buChar char=""/>
              <a:defRPr sz="2400" b="0"/>
            </a:lvl2pPr>
            <a:lvl3pPr marL="639648" indent="-188878">
              <a:buFont typeface="Wingdings" panose="05000000000000000000" pitchFamily="2" charset="2"/>
              <a:buChar char=""/>
              <a:tabLst/>
              <a:defRPr sz="2200" b="0"/>
            </a:lvl3pPr>
            <a:lvl4pPr marL="828526" indent="-176182">
              <a:buFont typeface="Wingdings" panose="05000000000000000000" pitchFamily="2" charset="2"/>
              <a:buChar char=""/>
              <a:defRPr sz="2200" b="0"/>
            </a:lvl4pPr>
            <a:lvl5pPr marL="1023753" indent="-16983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9"/>
            <a:ext cx="5485699" cy="2511229"/>
          </a:xfrm>
        </p:spPr>
        <p:txBody>
          <a:bodyPr wrap="square">
            <a:spAutoFit/>
          </a:bodyPr>
          <a:lstStyle>
            <a:lvl1pPr marL="287285" indent="-287285">
              <a:spcBef>
                <a:spcPts val="1224"/>
              </a:spcBef>
              <a:buClr>
                <a:schemeClr val="tx1"/>
              </a:buClr>
              <a:buFont typeface="Arial" pitchFamily="34" charset="0"/>
              <a:buChar char="•"/>
              <a:defRPr lang="en-US" sz="3001" b="0" kern="1200" spc="0" baseline="0" dirty="0">
                <a:gradFill>
                  <a:gsLst>
                    <a:gs pos="1250">
                      <a:schemeClr val="tx1"/>
                    </a:gs>
                    <a:gs pos="100000">
                      <a:schemeClr val="tx1"/>
                    </a:gs>
                  </a:gsLst>
                  <a:lin ang="5400000" scaled="0"/>
                </a:gradFill>
                <a:latin typeface="+mn-lt"/>
                <a:ea typeface="+mn-ea"/>
                <a:cs typeface="+mn-cs"/>
              </a:defRPr>
            </a:lvl1pPr>
            <a:lvl2pPr marL="598380" indent="-342838">
              <a:defRPr lang="en-US" sz="2400" b="0" kern="1200" spc="0" baseline="0" dirty="0">
                <a:gradFill>
                  <a:gsLst>
                    <a:gs pos="1250">
                      <a:schemeClr val="tx1"/>
                    </a:gs>
                    <a:gs pos="100000">
                      <a:schemeClr val="tx1"/>
                    </a:gs>
                  </a:gsLst>
                  <a:lin ang="5400000" scaled="0"/>
                </a:gradFill>
                <a:latin typeface="+mn-lt"/>
                <a:ea typeface="+mn-ea"/>
                <a:cs typeface="+mn-cs"/>
              </a:defRPr>
            </a:lvl2pPr>
            <a:lvl3pPr marL="793607" indent="-34283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82" indent="-342838">
              <a:defRPr lang="en-US" sz="2200" b="0" kern="1200" spc="0" baseline="0" dirty="0">
                <a:gradFill>
                  <a:gsLst>
                    <a:gs pos="1250">
                      <a:schemeClr val="tx1"/>
                    </a:gs>
                    <a:gs pos="100000">
                      <a:schemeClr val="tx1"/>
                    </a:gs>
                  </a:gsLst>
                  <a:lin ang="5400000" scaled="0"/>
                </a:gradFill>
                <a:latin typeface="+mn-lt"/>
                <a:ea typeface="+mn-ea"/>
                <a:cs typeface="+mn-cs"/>
              </a:defRPr>
            </a:lvl4pPr>
            <a:lvl5pPr marL="1196760" indent="-34283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2" marR="0" lvl="0"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2" marR="0" lvl="1"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2" marR="0" lvl="2"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2" marR="0" lvl="3"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2" marR="0" lvl="4" indent="-231732" algn="l" defTabSz="93257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26448262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74924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69145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392803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4"/>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11002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4"/>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32094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1227781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l" defTabSz="951039"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30"/>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85370009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l" defTabSz="951039"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30"/>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73287030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35" tIns="149214" rIns="186519" bIns="149214" numCol="1" spcCol="0" rtlCol="0" fromWordArt="0" anchor="ctr" anchorCtr="0" forceAA="0" compatLnSpc="1">
            <a:prstTxWarp prst="textNoShape">
              <a:avLst/>
            </a:prstTxWarp>
            <a:noAutofit/>
          </a:bodyPr>
          <a:lstStyle/>
          <a:p>
            <a:pPr algn="ctr" defTabSz="951039"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62156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9937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8" y="6458714"/>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69278250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0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1" tIns="46631" rIns="46631" bIns="46631" numCol="1" spcCol="0" rtlCol="0" fromWordArt="0" anchor="ctr" anchorCtr="0" forceAA="0" compatLnSpc="1">
            <a:prstTxWarp prst="textNoShape">
              <a:avLst/>
            </a:prstTxWarp>
            <a:noAutofit/>
          </a:bodyPr>
          <a:lstStyle/>
          <a:p>
            <a:pPr algn="ctr" defTabSz="932304"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0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760856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1" tIns="182851" rIns="182851" bIns="182851" numCol="1" anchor="t" anchorCtr="0" compatLnSpc="1">
            <a:prstTxWarp prst="textNoShape">
              <a:avLst/>
            </a:prstTxWarp>
            <a:spAutoFit/>
          </a:bodyPr>
          <a:lstStyle/>
          <a:p>
            <a:pPr defTabSz="93212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1" y="479425"/>
            <a:ext cx="1451658" cy="310896"/>
          </a:xfrm>
          <a:prstGeom prst="rect">
            <a:avLst/>
          </a:prstGeom>
        </p:spPr>
      </p:pic>
    </p:spTree>
    <p:extLst>
      <p:ext uri="{BB962C8B-B14F-4D97-AF65-F5344CB8AC3E}">
        <p14:creationId xmlns:p14="http://schemas.microsoft.com/office/powerpoint/2010/main" val="710081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4" cy="2443746"/>
          </a:xfrm>
          <a:prstGeom prst="rect">
            <a:avLst/>
          </a:prstGeom>
        </p:spPr>
        <p:txBody>
          <a:bodyPr/>
          <a:lstStyle>
            <a:lvl1pPr marL="290460" indent="-29046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7" indent="-280939">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57" indent="-29046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17" indent="-22856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75" indent="-22856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0389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3" tIns="149194" rIns="186491" bIns="149194" numCol="1" spcCol="0" rtlCol="0" fromWordArt="0" anchor="ctr" anchorCtr="0" forceAA="0" compatLnSpc="1">
            <a:prstTxWarp prst="textNoShape">
              <a:avLst/>
            </a:prstTxWarp>
            <a:noAutofit/>
          </a:bodyPr>
          <a:lstStyle/>
          <a:p>
            <a:pPr algn="l" defTabSz="95085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4"/>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211659697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45839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2"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8"/>
            <a:ext cx="6385403" cy="926866"/>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3444336"/>
            <a:ext cx="6400877" cy="844270"/>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4002687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63596"/>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95513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rgbClr val="737373"/>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22" y="1207898"/>
            <a:ext cx="7626965" cy="3605405"/>
          </a:xfrm>
          <a:noFill/>
        </p:spPr>
        <p:txBody>
          <a:bodyPr vert="horz" wrap="square" lIns="0" tIns="0" rIns="0" bIns="0" rtlCol="0" anchor="t" anchorCtr="0">
            <a:noAutofit/>
          </a:bodyPr>
          <a:lstStyle>
            <a:lvl1pPr>
              <a:lnSpc>
                <a:spcPct val="90000"/>
              </a:lnSpc>
              <a:defRPr lang="en-US" sz="5398" b="0" kern="1200" cap="none" spc="-150" baseline="0" dirty="0">
                <a:ln w="3175">
                  <a:noFill/>
                </a:ln>
                <a:solidFill>
                  <a:schemeClr val="tx1"/>
                </a:solidFill>
                <a:effectLst/>
                <a:latin typeface="+mj-lt"/>
                <a:ea typeface="+mn-ea"/>
                <a:cs typeface="Segoe UI" pitchFamily="34" charset="0"/>
              </a:defRPr>
            </a:lvl1pPr>
          </a:lstStyle>
          <a:p>
            <a:pPr marL="0" lvl="0" algn="l" defTabSz="932396" rtl="0" eaLnBrk="1" latinLnBrk="0" hangingPunct="1">
              <a:lnSpc>
                <a:spcPts val="559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073" y="6558969"/>
            <a:ext cx="11551722" cy="98880"/>
            <a:chOff x="445128" y="6559056"/>
            <a:chExt cx="11553197" cy="98882"/>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6183" cy="98882"/>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12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6809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5" y="295276"/>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1"/>
            <a:ext cx="11885684" cy="1954704"/>
          </a:xfrm>
        </p:spPr>
        <p:txBody>
          <a:bodyPr/>
          <a:lstStyle>
            <a:lvl1pPr marL="0" indent="0">
              <a:buNone/>
              <a:defRPr sz="2000">
                <a:solidFill>
                  <a:schemeClr val="accent5"/>
                </a:solidFill>
                <a:latin typeface="+mn-lt"/>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42363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Slide 8">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4494122-69F5-4CF9-8D2A-74CCF47E57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4888" cy="699452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1154508" y="6452621"/>
            <a:ext cx="1005712" cy="195077"/>
          </a:xfrm>
          <a:prstGeom prst="rect">
            <a:avLst/>
          </a:prstGeom>
        </p:spPr>
      </p:pic>
      <p:sp>
        <p:nvSpPr>
          <p:cNvPr id="17" name="Rectangle 16"/>
          <p:cNvSpPr/>
          <p:nvPr userDrawn="1"/>
        </p:nvSpPr>
        <p:spPr bwMode="gray">
          <a:xfrm>
            <a:off x="274669" y="4316638"/>
            <a:ext cx="8304976" cy="2576740"/>
          </a:xfrm>
          <a:prstGeom prst="rect">
            <a:avLst/>
          </a:prstGeom>
          <a:solidFill>
            <a:srgbClr val="0078D7">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1"/>
          <p:cNvSpPr>
            <a:spLocks noGrp="1"/>
          </p:cNvSpPr>
          <p:nvPr>
            <p:ph type="title" hasCustomPrompt="1"/>
          </p:nvPr>
        </p:nvSpPr>
        <p:spPr bwMode="ltGray">
          <a:xfrm>
            <a:off x="274669" y="4335463"/>
            <a:ext cx="8304976" cy="1676400"/>
          </a:xfrm>
          <a:noFill/>
        </p:spPr>
        <p:txBody>
          <a:bodyPr lIns="146304" tIns="91440" rIns="146304" bIns="91440" anchor="t" anchorCtr="0"/>
          <a:lstStyle>
            <a:lvl1pPr>
              <a:defRPr sz="5399" spc="-100" baseline="0">
                <a:gradFill>
                  <a:gsLst>
                    <a:gs pos="5833">
                      <a:srgbClr val="FFFFFF"/>
                    </a:gs>
                    <a:gs pos="18000">
                      <a:srgbClr val="FFFFFF"/>
                    </a:gs>
                  </a:gsLst>
                  <a:lin ang="5400000" scaled="0"/>
                </a:gradFill>
              </a:defRPr>
            </a:lvl1pPr>
          </a:lstStyle>
          <a:p>
            <a:r>
              <a:rPr lang="en-US"/>
              <a:t>Presentation title</a:t>
            </a:r>
          </a:p>
        </p:txBody>
      </p:sp>
      <p:sp>
        <p:nvSpPr>
          <p:cNvPr id="14" name="Text Placeholder 2"/>
          <p:cNvSpPr>
            <a:spLocks noGrp="1"/>
          </p:cNvSpPr>
          <p:nvPr>
            <p:ph type="body" sz="quarter" idx="14"/>
          </p:nvPr>
        </p:nvSpPr>
        <p:spPr bwMode="ltGray">
          <a:xfrm>
            <a:off x="274669" y="6011862"/>
            <a:ext cx="8304976" cy="881516"/>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090065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8"/>
            <a:ext cx="6398397"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2" y="6121924"/>
            <a:ext cx="1828567" cy="391754"/>
          </a:xfrm>
          <a:prstGeom prst="rect">
            <a:avLst/>
          </a:prstGeom>
        </p:spPr>
      </p:pic>
    </p:spTree>
    <p:extLst>
      <p:ext uri="{BB962C8B-B14F-4D97-AF65-F5344CB8AC3E}">
        <p14:creationId xmlns:p14="http://schemas.microsoft.com/office/powerpoint/2010/main" val="720266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5" y="295276"/>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2"/>
            <a:ext cx="11885684" cy="1748171"/>
          </a:xfrm>
        </p:spPr>
        <p:txBody>
          <a:bodyPr/>
          <a:lstStyle>
            <a:lvl1pPr marL="0" indent="0">
              <a:buNone/>
              <a:defRPr sz="2000">
                <a:solidFill>
                  <a:schemeClr val="accent5"/>
                </a:solidFill>
                <a:latin typeface="+mn-lt"/>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905881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2" indent="0">
              <a:buNone/>
              <a:defRPr/>
            </a:lvl3pPr>
            <a:lvl4pPr marL="457206" indent="0">
              <a:buNone/>
              <a:defRPr/>
            </a:lvl4pPr>
            <a:lvl5pPr marL="68580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6518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025170"/>
          </a:xfrm>
        </p:spPr>
        <p:txBody>
          <a:bodyPr>
            <a:spAutoFit/>
          </a:bodyPr>
          <a:lstStyle>
            <a:lvl1pPr>
              <a:defRPr sz="360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0722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73865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5197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7" indent="0">
              <a:buNone/>
              <a:tabLst/>
              <a:defRPr sz="2000"/>
            </a:lvl3pPr>
            <a:lvl4pPr marL="460381" indent="0">
              <a:buNone/>
              <a:defRPr/>
            </a:lvl4pPr>
            <a:lvl5pPr marL="68580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45733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342" indent="-287342">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42" indent="-287342">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2384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342" indent="-287342">
              <a:spcBef>
                <a:spcPts val="1224"/>
              </a:spcBef>
              <a:buClr>
                <a:schemeClr val="tx1"/>
              </a:buClr>
              <a:buFont typeface="Arial" pitchFamily="34" charset="0"/>
              <a:buChar char="•"/>
              <a:defRPr sz="3200"/>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42" indent="-287342">
              <a:spcBef>
                <a:spcPts val="1224"/>
              </a:spcBef>
              <a:buClr>
                <a:schemeClr val="tx1"/>
              </a:buClr>
              <a:buFont typeface="Arial" pitchFamily="34" charset="0"/>
              <a:buChar char="•"/>
              <a:defRPr sz="3200"/>
            </a:lvl1pPr>
            <a:lvl2pPr marL="531172" indent="-233198">
              <a:defRPr sz="2400"/>
            </a:lvl2pPr>
            <a:lvl3pPr marL="699593" indent="-168421">
              <a:tabLst/>
              <a:defRPr sz="2000"/>
            </a:lvl3pPr>
            <a:lvl4pPr marL="880968" indent="-181376">
              <a:defRPr/>
            </a:lvl4pPr>
            <a:lvl5pPr marL="1049389" indent="-16842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01248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24828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30"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5"/>
            <a:ext cx="10057116"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12224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30"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16020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8403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45900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6862"/>
            <a:ext cx="11885684"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74603" y="1310798"/>
            <a:ext cx="11885684" cy="738664"/>
          </a:xfrm>
        </p:spPr>
        <p:txBody>
          <a:bodyPr/>
          <a:lstStyle>
            <a:lvl1pPr marL="571507" indent="-571507">
              <a:buFont typeface="Wingdings" panose="05000000000000000000" pitchFamily="2" charset="2"/>
              <a:buChar char="§"/>
              <a:defRPr/>
            </a:lvl1pPr>
            <a:lvl2pPr marL="342904" indent="0">
              <a:buNone/>
              <a:defRPr/>
            </a:lvl2pPr>
            <a:lvl3pPr marL="571507" indent="0">
              <a:buNone/>
              <a:defRPr/>
            </a:lvl3pPr>
            <a:lvl4pPr marL="800110" indent="0">
              <a:buNone/>
              <a:defRPr/>
            </a:lvl4pPr>
            <a:lvl5pPr marL="1028712" indent="0">
              <a:buNone/>
              <a:defRPr/>
            </a:lvl5pPr>
          </a:lstStyle>
          <a:p>
            <a:pPr lvl="0"/>
            <a:r>
              <a:rPr lang="en-US"/>
              <a:t>Edit Master text styles</a:t>
            </a:r>
          </a:p>
        </p:txBody>
      </p:sp>
    </p:spTree>
    <p:extLst>
      <p:ext uri="{BB962C8B-B14F-4D97-AF65-F5344CB8AC3E}">
        <p14:creationId xmlns:p14="http://schemas.microsoft.com/office/powerpoint/2010/main" val="3140697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7380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84907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4705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66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762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algn="ctr" defTabSz="93248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1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0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934731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90"/>
            <a:ext cx="11854890" cy="403187"/>
          </a:xfrm>
          <a:prstGeom prst="rect">
            <a:avLst/>
          </a:prstGeom>
          <a:noFill/>
          <a:ln w="12700">
            <a:noFill/>
            <a:miter lim="800000"/>
            <a:headEnd type="none" w="sm" len="sm"/>
            <a:tailEnd type="none" w="sm" len="sm"/>
          </a:ln>
          <a:effectLst/>
        </p:spPr>
        <p:txBody>
          <a:bodyPr vert="horz" wrap="square" lIns="182878" tIns="146302" rIns="182878" bIns="146302" numCol="1" anchor="t" anchorCtr="0" compatLnSpc="1">
            <a:prstTxWarp prst="textNoShape">
              <a:avLst/>
            </a:prstTxWarp>
            <a:spAutoFit/>
          </a:bodyPr>
          <a:lstStyle/>
          <a:p>
            <a:pPr defTabSz="932301"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3" y="3145041"/>
            <a:ext cx="3288086" cy="704444"/>
          </a:xfrm>
          <a:prstGeom prst="rect">
            <a:avLst/>
          </a:prstGeom>
        </p:spPr>
      </p:pic>
    </p:spTree>
    <p:extLst>
      <p:ext uri="{BB962C8B-B14F-4D97-AF65-F5344CB8AC3E}">
        <p14:creationId xmlns:p14="http://schemas.microsoft.com/office/powerpoint/2010/main" val="12296036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516" indent="-29051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7" indent="-280992">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24" indent="-2905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26" indent="-22860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28" indent="-22860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5125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24300" y="1680368"/>
            <a:ext cx="1158629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24211" y="1167374"/>
            <a:ext cx="11586466" cy="738664"/>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191662" y="119508"/>
            <a:ext cx="1119140" cy="2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392577"/>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217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1"/>
            <a:ext cx="12465046"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960293"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91"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2" y="4608888"/>
            <a:ext cx="6385403" cy="926866"/>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1" y="3444336"/>
            <a:ext cx="6400877" cy="844270"/>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81"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40" y="248393"/>
            <a:ext cx="1661607" cy="611290"/>
          </a:xfrm>
          <a:prstGeom prst="rect">
            <a:avLst/>
          </a:prstGeom>
        </p:spPr>
      </p:pic>
    </p:spTree>
    <p:extLst>
      <p:ext uri="{BB962C8B-B14F-4D97-AF65-F5344CB8AC3E}">
        <p14:creationId xmlns:p14="http://schemas.microsoft.com/office/powerpoint/2010/main" val="183211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233578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6862"/>
            <a:ext cx="11885683"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
        <p:nvSpPr>
          <p:cNvPr id="4" name="Text Placeholder 3">
            <a:extLst>
              <a:ext uri="{FF2B5EF4-FFF2-40B4-BE49-F238E27FC236}">
                <a16:creationId xmlns:a16="http://schemas.microsoft.com/office/drawing/2014/main" id="{2DA3D409-E8D5-4B0A-A473-0B9C35E4CEA4}"/>
              </a:ext>
            </a:extLst>
          </p:cNvPr>
          <p:cNvSpPr>
            <a:spLocks noGrp="1"/>
          </p:cNvSpPr>
          <p:nvPr>
            <p:ph type="body" sz="quarter" idx="10"/>
          </p:nvPr>
        </p:nvSpPr>
        <p:spPr>
          <a:xfrm>
            <a:off x="274603" y="1310798"/>
            <a:ext cx="11885683" cy="738664"/>
          </a:xfrm>
        </p:spPr>
        <p:txBody>
          <a:bodyPr/>
          <a:lstStyle>
            <a:lvl1pPr marL="571500" indent="-571500">
              <a:buFont typeface="Wingdings" panose="05000000000000000000" pitchFamily="2" charset="2"/>
              <a:buChar char="§"/>
              <a:defRPr/>
            </a:lvl1pPr>
            <a:lvl2pPr marL="342900" indent="0">
              <a:buNone/>
              <a:defRPr/>
            </a:lvl2pPr>
            <a:lvl3pPr marL="571500" indent="0">
              <a:buNone/>
              <a:defRPr/>
            </a:lvl3pPr>
            <a:lvl4pPr marL="800100" indent="0">
              <a:buNone/>
              <a:defRPr/>
            </a:lvl4pPr>
            <a:lvl5pPr marL="1028700" indent="0">
              <a:buNone/>
              <a:defRPr/>
            </a:lvl5pPr>
          </a:lstStyle>
          <a:p>
            <a:pPr lvl="0"/>
            <a:r>
              <a:rPr lang="en-US"/>
              <a:t>Edit Master text styles</a:t>
            </a:r>
          </a:p>
        </p:txBody>
      </p:sp>
    </p:spTree>
    <p:extLst>
      <p:ext uri="{BB962C8B-B14F-4D97-AF65-F5344CB8AC3E}">
        <p14:creationId xmlns:p14="http://schemas.microsoft.com/office/powerpoint/2010/main" val="90853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2255907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83619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p:nvSpPr>
        <p:spPr bwMode="auto">
          <a:xfrm>
            <a:off x="434920"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626796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37222"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Azure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49354898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15252870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80"/>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0" y="3214124"/>
            <a:ext cx="11531716"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0" y="4439603"/>
            <a:ext cx="11531716"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31688652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719635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743999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1"/>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1"/>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61864916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2"/>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0"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614733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83294223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296186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072509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7"/>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48955992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0" y="2201864"/>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9" y="2201864"/>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4"/>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5"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71083983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04594358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7"/>
            <a:ext cx="172698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168166556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7"/>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53278380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203114701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spTree>
    <p:extLst>
      <p:ext uri="{BB962C8B-B14F-4D97-AF65-F5344CB8AC3E}">
        <p14:creationId xmlns:p14="http://schemas.microsoft.com/office/powerpoint/2010/main" val="31787803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135812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2"/>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219" y="448055"/>
            <a:ext cx="1362282" cy="194066"/>
          </a:xfrm>
          <a:prstGeom prst="rect">
            <a:avLst/>
          </a:prstGeom>
        </p:spPr>
      </p:pic>
    </p:spTree>
    <p:extLst>
      <p:ext uri="{BB962C8B-B14F-4D97-AF65-F5344CB8AC3E}">
        <p14:creationId xmlns:p14="http://schemas.microsoft.com/office/powerpoint/2010/main" val="369954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EE39-C5D3-4D27-987A-5C03ED01FFD8}"/>
              </a:ext>
            </a:extLst>
          </p:cNvPr>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305488E8-B419-4C50-A85A-C17724263F9C}"/>
              </a:ext>
            </a:extLst>
          </p:cNvPr>
          <p:cNvSpPr>
            <a:spLocks noGrp="1"/>
          </p:cNvSpPr>
          <p:nvPr>
            <p:ph type="subTitle" idx="1"/>
          </p:nvPr>
        </p:nvSpPr>
        <p:spPr>
          <a:xfrm>
            <a:off x="1554361" y="3673745"/>
            <a:ext cx="9326166" cy="561372"/>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3E11329-B622-43D8-B852-9B7752E77EC7}"/>
              </a:ext>
            </a:extLst>
          </p:cNvPr>
          <p:cNvSpPr>
            <a:spLocks noGrp="1"/>
          </p:cNvSpPr>
          <p:nvPr>
            <p:ph type="dt" sz="half" idx="10"/>
          </p:nvPr>
        </p:nvSpPr>
        <p:spPr/>
        <p:txBody>
          <a:bodyPr/>
          <a:lstStyle/>
          <a:p>
            <a:fld id="{B18F3BD3-5ACC-47DA-924E-0173911EFC2F}" type="datetimeFigureOut">
              <a:rPr lang="en-US" smtClean="0"/>
              <a:t>3/31/2020</a:t>
            </a:fld>
            <a:endParaRPr lang="en-US"/>
          </a:p>
        </p:txBody>
      </p:sp>
      <p:sp>
        <p:nvSpPr>
          <p:cNvPr id="5" name="Footer Placeholder 4">
            <a:extLst>
              <a:ext uri="{FF2B5EF4-FFF2-40B4-BE49-F238E27FC236}">
                <a16:creationId xmlns:a16="http://schemas.microsoft.com/office/drawing/2014/main" id="{B7F636B5-DABA-4128-ABF4-6467274515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141642-939C-4C60-8855-4D90C7480BD1}"/>
              </a:ext>
            </a:extLst>
          </p:cNvPr>
          <p:cNvSpPr>
            <a:spLocks noGrp="1"/>
          </p:cNvSpPr>
          <p:nvPr>
            <p:ph type="sldNum" sz="quarter" idx="12"/>
          </p:nvPr>
        </p:nvSpPr>
        <p:spPr/>
        <p:txBody>
          <a:bodyPr/>
          <a:lstStyle/>
          <a:p>
            <a:fld id="{47730230-077D-418E-97A9-709908D5CF7C}" type="slidenum">
              <a:rPr lang="en-US" smtClean="0"/>
              <a:t>‹#›</a:t>
            </a:fld>
            <a:endParaRPr lang="en-US"/>
          </a:p>
        </p:txBody>
      </p:sp>
    </p:spTree>
    <p:extLst>
      <p:ext uri="{BB962C8B-B14F-4D97-AF65-F5344CB8AC3E}">
        <p14:creationId xmlns:p14="http://schemas.microsoft.com/office/powerpoint/2010/main" val="257911568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4" y="1212852"/>
            <a:ext cx="11885684" cy="160031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474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384"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88093748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95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19" y="1142882"/>
            <a:ext cx="11565684"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20" y="227015"/>
            <a:ext cx="11561875"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20" y="2356845"/>
            <a:ext cx="370284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6654" y="2356845"/>
            <a:ext cx="3695228"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8868" y="2356844"/>
            <a:ext cx="3702848"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072" y="6559034"/>
            <a:ext cx="11551722" cy="98880"/>
            <a:chOff x="445128" y="6559056"/>
            <a:chExt cx="11553197" cy="9888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093685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5"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072" y="6559034"/>
            <a:ext cx="11551722" cy="98880"/>
            <a:chOff x="445128" y="6559056"/>
            <a:chExt cx="11553197" cy="9888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1003980" cy="9888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43412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8"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6632419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4"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3" y="4944166"/>
            <a:ext cx="9794126" cy="742120"/>
          </a:xfrm>
        </p:spPr>
        <p:txBody>
          <a:bodyPr/>
          <a:lstStyle>
            <a:lvl1pPr>
              <a:defRPr sz="1799"/>
            </a:lvl1pPr>
            <a:lvl2pPr>
              <a:defRPr sz="1799"/>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3" y="481924"/>
            <a:ext cx="1362282" cy="194066"/>
          </a:xfrm>
          <a:prstGeom prst="rect">
            <a:avLst/>
          </a:prstGeom>
        </p:spPr>
      </p:pic>
    </p:spTree>
    <p:extLst>
      <p:ext uri="{BB962C8B-B14F-4D97-AF65-F5344CB8AC3E}">
        <p14:creationId xmlns:p14="http://schemas.microsoft.com/office/powerpoint/2010/main" val="2617072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3" y="4944165"/>
            <a:ext cx="9800476" cy="742120"/>
          </a:xfrm>
        </p:spPr>
        <p:txBody>
          <a:bodyPr/>
          <a:lstStyle>
            <a:lvl1pPr>
              <a:defRPr sz="1799">
                <a:solidFill>
                  <a:schemeClr val="bg1"/>
                </a:solidFill>
              </a:defRPr>
            </a:lvl1pPr>
            <a:lvl2pPr>
              <a:defRPr sz="1799">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8"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5" y="483228"/>
            <a:ext cx="1362282" cy="194066"/>
          </a:xfrm>
          <a:prstGeom prst="rect">
            <a:avLst/>
          </a:prstGeom>
        </p:spPr>
      </p:pic>
    </p:spTree>
    <p:extLst>
      <p:ext uri="{BB962C8B-B14F-4D97-AF65-F5344CB8AC3E}">
        <p14:creationId xmlns:p14="http://schemas.microsoft.com/office/powerpoint/2010/main" val="587984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1192215"/>
            <a:ext cx="3690466" cy="917575"/>
          </a:xfrm>
        </p:spPr>
        <p:txBody>
          <a:bodyPr lIns="0" tIns="0" rIns="0" bIns="0"/>
          <a:lstStyle>
            <a:lvl1pPr>
              <a:defRPr sz="1799"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5"/>
            <a:ext cx="3914275" cy="3862387"/>
          </a:xfrm>
        </p:spPr>
        <p:txBody>
          <a:bodyPr wrap="square" lIns="0" tIns="0" rIns="0" bIns="0">
            <a:noAutofit/>
          </a:bodyPr>
          <a:lstStyle>
            <a:lvl1pPr marL="0" indent="0" defTabSz="517421">
              <a:spcAft>
                <a:spcPts val="500"/>
              </a:spcAft>
              <a:buNone/>
              <a:defRPr sz="1799" spc="0" baseline="0">
                <a:solidFill>
                  <a:schemeClr val="tx2"/>
                </a:solidFill>
              </a:defRPr>
            </a:lvl1pPr>
            <a:lvl2pPr marL="228553" indent="0">
              <a:buNone/>
              <a:defRPr sz="1799"/>
            </a:lvl2pPr>
            <a:lvl3pPr marL="457108" indent="0">
              <a:buNone/>
              <a:defRPr sz="1799"/>
            </a:lvl3pPr>
            <a:lvl4pPr marL="685661" indent="0">
              <a:buNone/>
              <a:defRPr sz="1799"/>
            </a:lvl4pPr>
            <a:lvl5pPr marL="914216" indent="0">
              <a:buNone/>
              <a:defRPr sz="1799"/>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86626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1" y="1961081"/>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08" indent="0">
              <a:buNone/>
              <a:defRPr/>
            </a:lvl3pPr>
            <a:lvl4pPr marL="685661" indent="0">
              <a:buNone/>
              <a:defRPr/>
            </a:lvl4pPr>
            <a:lvl5pPr marL="91421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1" y="3214126"/>
            <a:ext cx="11531716" cy="452675"/>
          </a:xfrm>
        </p:spPr>
        <p:txBody>
          <a:bodyPr lIns="0" tIns="0" rIns="0" bIns="0"/>
          <a:lstStyle>
            <a:lvl1pPr marL="0" indent="0">
              <a:lnSpc>
                <a:spcPts val="1799"/>
              </a:lnSpc>
              <a:spcBef>
                <a:spcPts val="0"/>
              </a:spcBef>
              <a:buNone/>
              <a:defRPr sz="1399" b="0" spc="0">
                <a:solidFill>
                  <a:schemeClr val="tx2"/>
                </a:solidFill>
                <a:latin typeface="+mj-lt"/>
              </a:defRPr>
            </a:lvl1pPr>
            <a:lvl2pPr marL="0" indent="0">
              <a:lnSpc>
                <a:spcPts val="1799"/>
              </a:lnSpc>
              <a:spcBef>
                <a:spcPts val="0"/>
              </a:spcBef>
              <a:buNone/>
              <a:defRPr sz="1399" spc="0">
                <a:solidFill>
                  <a:schemeClr val="tx1"/>
                </a:solidFill>
              </a:defRPr>
            </a:lvl2pPr>
            <a:lvl3pPr marL="457108" indent="0">
              <a:buNone/>
              <a:defRPr/>
            </a:lvl3pPr>
            <a:lvl4pPr marL="685661" indent="0">
              <a:buNone/>
              <a:defRPr/>
            </a:lvl4pPr>
            <a:lvl5pPr marL="91421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1" y="4439603"/>
            <a:ext cx="11531716" cy="338554"/>
          </a:xfrm>
        </p:spPr>
        <p:txBody>
          <a:bodyPr lIns="0" tIns="0" rIns="0" bIns="0"/>
          <a:lstStyle>
            <a:lvl1pPr marL="0" indent="0">
              <a:lnSpc>
                <a:spcPts val="1199"/>
              </a:lnSpc>
              <a:spcBef>
                <a:spcPts val="0"/>
              </a:spcBef>
              <a:buNone/>
              <a:defRPr sz="1001" spc="0">
                <a:solidFill>
                  <a:schemeClr val="tx1"/>
                </a:solidFill>
              </a:defRPr>
            </a:lvl1pPr>
            <a:lvl2pPr marL="0" indent="0">
              <a:lnSpc>
                <a:spcPct val="100000"/>
              </a:lnSpc>
              <a:spcBef>
                <a:spcPts val="0"/>
              </a:spcBef>
              <a:buNone/>
              <a:defRPr sz="1001" spc="0">
                <a:solidFill>
                  <a:schemeClr val="tx1"/>
                </a:solidFill>
              </a:defRPr>
            </a:lvl2pPr>
            <a:lvl3pPr marL="457108" indent="0">
              <a:buNone/>
              <a:defRPr/>
            </a:lvl3pPr>
            <a:lvl4pPr marL="6856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1849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1" y="1960862"/>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3" indent="0">
              <a:buNone/>
              <a:defRPr/>
            </a:lvl2pPr>
            <a:lvl3pPr marL="457108" indent="0">
              <a:buNone/>
              <a:defRPr/>
            </a:lvl3pPr>
            <a:lvl4pPr marL="685661" indent="0">
              <a:buNone/>
              <a:defRPr/>
            </a:lvl4pPr>
            <a:lvl5pPr marL="91421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1" y="3214126"/>
            <a:ext cx="3690466"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92" marR="0" indent="-285692" algn="l" defTabSz="932554"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8" indent="0">
              <a:buNone/>
              <a:defRPr/>
            </a:lvl3pPr>
            <a:lvl4pPr marL="685661" indent="0">
              <a:buNone/>
              <a:defRPr/>
            </a:lvl4pPr>
            <a:lvl5pPr marL="914216" indent="0">
              <a:buNone/>
              <a:defRPr/>
            </a:lvl5pPr>
          </a:lstStyle>
          <a:p>
            <a:pPr lvl="0"/>
            <a:r>
              <a:rPr lang="en-US"/>
              <a:t>Paragraph title Segoe UI </a:t>
            </a:r>
            <a:r>
              <a:rPr lang="en-US" err="1"/>
              <a:t>Semibold</a:t>
            </a:r>
            <a:r>
              <a:rPr lang="en-US"/>
              <a:t> 14/18</a:t>
            </a:r>
          </a:p>
          <a:p>
            <a:pPr marL="285692" marR="0" lvl="1" indent="-285692" algn="l" defTabSz="932554"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2" marR="0" lvl="1" indent="-285692" algn="l" defTabSz="932554"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0" y="3214126"/>
            <a:ext cx="3690466"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92" marR="0" indent="-285692" algn="l" defTabSz="932554"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8" indent="0">
              <a:buNone/>
              <a:defRPr/>
            </a:lvl3pPr>
            <a:lvl4pPr marL="685661" indent="0">
              <a:buNone/>
              <a:defRPr/>
            </a:lvl4pPr>
            <a:lvl5pPr marL="914216" indent="0">
              <a:buNone/>
              <a:defRPr/>
            </a:lvl5pPr>
          </a:lstStyle>
          <a:p>
            <a:pPr lvl="0"/>
            <a:r>
              <a:rPr lang="en-US"/>
              <a:t>Paragraph title Segoe UI </a:t>
            </a:r>
            <a:r>
              <a:rPr lang="en-US" err="1"/>
              <a:t>Semibold</a:t>
            </a:r>
            <a:r>
              <a:rPr lang="en-US"/>
              <a:t> 14/18</a:t>
            </a:r>
          </a:p>
          <a:p>
            <a:pPr marL="285692" marR="0" lvl="1" indent="-285692" algn="l" defTabSz="932554"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2" marR="0" lvl="1" indent="-285692" algn="l" defTabSz="932554"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6"/>
            <a:ext cx="3690466" cy="2728477"/>
          </a:xfrm>
        </p:spPr>
        <p:txBody>
          <a:bodyPr lIns="0" tIns="0" rIns="0" bIns="0"/>
          <a:lstStyle>
            <a:lvl1pPr marL="0" indent="0">
              <a:lnSpc>
                <a:spcPts val="1799"/>
              </a:lnSpc>
              <a:spcBef>
                <a:spcPts val="0"/>
              </a:spcBef>
              <a:spcAft>
                <a:spcPts val="600"/>
              </a:spcAft>
              <a:buNone/>
              <a:defRPr sz="1399" b="0" spc="0" baseline="0">
                <a:solidFill>
                  <a:schemeClr val="tx2"/>
                </a:solidFill>
                <a:latin typeface="+mj-lt"/>
              </a:defRPr>
            </a:lvl1pPr>
            <a:lvl2pPr marL="285692" marR="0" indent="-285692" algn="l" defTabSz="932554" rtl="0" eaLnBrk="1" fontAlgn="auto" latinLnBrk="0" hangingPunct="1">
              <a:lnSpc>
                <a:spcPts val="1799"/>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08" indent="0">
              <a:buNone/>
              <a:defRPr/>
            </a:lvl3pPr>
            <a:lvl4pPr marL="685661" indent="0">
              <a:buNone/>
              <a:defRPr/>
            </a:lvl4pPr>
            <a:lvl5pPr marL="914216" indent="0">
              <a:buNone/>
              <a:defRPr/>
            </a:lvl5pPr>
          </a:lstStyle>
          <a:p>
            <a:pPr lvl="0"/>
            <a:r>
              <a:rPr lang="en-US"/>
              <a:t>Paragraph title Segoe UI </a:t>
            </a:r>
            <a:r>
              <a:rPr lang="en-US" err="1"/>
              <a:t>Semibold</a:t>
            </a:r>
            <a:r>
              <a:rPr lang="en-US"/>
              <a:t> 14/18</a:t>
            </a:r>
          </a:p>
          <a:p>
            <a:pPr marL="285692" marR="0" lvl="1" indent="-285692" algn="l" defTabSz="932554" rtl="0" eaLnBrk="1" fontAlgn="auto" latinLnBrk="0" hangingPunct="1">
              <a:lnSpc>
                <a:spcPts val="1799"/>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2" marR="0" lvl="1" indent="-285692" algn="l" defTabSz="932554" rtl="0" eaLnBrk="1" fontAlgn="auto" latinLnBrk="0" hangingPunct="1">
              <a:lnSpc>
                <a:spcPts val="1799"/>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359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1" y="2410678"/>
            <a:ext cx="3690466"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80" y="2410678"/>
            <a:ext cx="3690466" cy="2533072"/>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5705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2"/>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2"/>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80" y="5026024"/>
            <a:ext cx="3690466" cy="1225139"/>
          </a:xfrm>
        </p:spPr>
        <p:txBody>
          <a:bodyPr lIns="0" tIns="0" rIns="0" bIns="0"/>
          <a:lstStyle>
            <a:lvl1pPr marL="0" indent="0">
              <a:lnSpc>
                <a:spcPts val="1799"/>
              </a:lnSpc>
              <a:spcBef>
                <a:spcPts val="1224"/>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23761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1"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1" y="3230880"/>
            <a:ext cx="1726980" cy="2859270"/>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10"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1"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600"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0"/>
            <a:ext cx="1726980" cy="2859270"/>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10"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1"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600"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1"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9"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4"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7"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8" y="2065340"/>
            <a:ext cx="261903" cy="263525"/>
          </a:xfrm>
        </p:spPr>
        <p:txBody>
          <a:bodyPr tIns="0" bIns="0"/>
          <a:lstStyle>
            <a:lvl1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1pPr>
            <a:lvl2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2pPr>
            <a:lvl3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3pPr>
            <a:lvl4pPr marL="0" algn="l" defTabSz="932284" rtl="0" eaLnBrk="1" fontAlgn="base" latinLnBrk="0" hangingPunct="1">
              <a:lnSpc>
                <a:spcPts val="2400"/>
              </a:lnSpc>
              <a:spcBef>
                <a:spcPct val="0"/>
              </a:spcBef>
              <a:spcAft>
                <a:spcPct val="0"/>
              </a:spcAft>
              <a:defRPr lang="en-US" sz="1001" kern="1200" dirty="0" smtClean="0">
                <a:solidFill>
                  <a:schemeClr val="tx1"/>
                </a:solidFill>
                <a:latin typeface="+mj-lt"/>
                <a:ea typeface="Segoe UI" pitchFamily="34" charset="0"/>
                <a:cs typeface="Segoe UI" pitchFamily="34" charset="0"/>
              </a:defRPr>
            </a:lvl4pPr>
            <a:lvl5pPr marL="0" algn="l" defTabSz="932284" rtl="0" eaLnBrk="1" fontAlgn="base" latinLnBrk="0" hangingPunct="1">
              <a:lnSpc>
                <a:spcPts val="2400"/>
              </a:lnSpc>
              <a:spcBef>
                <a:spcPct val="0"/>
              </a:spcBef>
              <a:spcAft>
                <a:spcPct val="0"/>
              </a:spcAft>
              <a:defRPr lang="en-US" sz="100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21058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49206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1602868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21165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7" y="2117165"/>
            <a:ext cx="822848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21" y="6121924"/>
            <a:ext cx="1828567" cy="391754"/>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1" y="2201865"/>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80" y="2201865"/>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5"/>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1" y="5026024"/>
            <a:ext cx="3690466" cy="1225139"/>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6" y="5026024"/>
            <a:ext cx="3690466" cy="1225139"/>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85300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4" y="426476"/>
            <a:ext cx="7901567" cy="6568052"/>
          </a:xfrm>
          <a:prstGeom prst="rect">
            <a:avLst/>
          </a:prstGeom>
        </p:spPr>
      </p:pic>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1" y="1961081"/>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3" indent="0">
              <a:buNone/>
              <a:defRPr/>
            </a:lvl2pPr>
            <a:lvl3pPr marL="457108" indent="0">
              <a:buNone/>
              <a:defRPr/>
            </a:lvl3pPr>
            <a:lvl4pPr marL="685661" indent="0">
              <a:buNone/>
              <a:defRPr/>
            </a:lvl4pPr>
            <a:lvl5pPr marL="91421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80" y="2761501"/>
            <a:ext cx="4853003" cy="2571524"/>
          </a:xfrm>
        </p:spPr>
        <p:txBody>
          <a:bodyPr lIns="0" tIns="0" rIns="0" bIns="0"/>
          <a:lstStyle>
            <a:lvl1pPr marL="285692" indent="-285692">
              <a:lnSpc>
                <a:spcPts val="1799"/>
              </a:lnSpc>
              <a:spcBef>
                <a:spcPts val="0"/>
              </a:spcBef>
              <a:buFont typeface="Arial" panose="020B0604020202020204" pitchFamily="34" charset="0"/>
              <a:buChar char="•"/>
              <a:defRPr sz="1399" b="0" i="0" spc="0">
                <a:solidFill>
                  <a:schemeClr val="tx1"/>
                </a:solidFill>
                <a:latin typeface="+mn-lt"/>
              </a:defRPr>
            </a:lvl1pPr>
            <a:lvl2pPr marL="0" indent="0">
              <a:lnSpc>
                <a:spcPts val="1799"/>
              </a:lnSpc>
              <a:spcBef>
                <a:spcPts val="0"/>
              </a:spcBef>
              <a:buNone/>
              <a:defRPr sz="1399">
                <a:solidFill>
                  <a:schemeClr val="tx1"/>
                </a:solidFill>
              </a:defRPr>
            </a:lvl2pPr>
            <a:lvl3pPr marL="457108" indent="0">
              <a:buNone/>
              <a:defRPr/>
            </a:lvl3pPr>
            <a:lvl4pPr marL="685661" indent="0">
              <a:buNone/>
              <a:defRPr/>
            </a:lvl4pPr>
            <a:lvl5pPr marL="91421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5"/>
            <a:ext cx="5950267"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2035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4" y="426476"/>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5"/>
            <a:ext cx="5950267"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6"/>
            <a:ext cx="172698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6"/>
            <a:ext cx="1726980" cy="3094697"/>
          </a:xfrm>
        </p:spPr>
        <p:txBody>
          <a:bodyPr lIns="0" tIns="0" rIns="0" bIns="0"/>
          <a:lstStyle>
            <a:lvl1pPr marL="0" indent="0">
              <a:lnSpc>
                <a:spcPts val="1799"/>
              </a:lnSpc>
              <a:spcBef>
                <a:spcPts val="900"/>
              </a:spcBef>
              <a:buNone/>
              <a:defRPr lang="en-US" sz="1399" b="0" kern="1200" spc="0" baseline="0" dirty="0">
                <a:solidFill>
                  <a:schemeClr val="tx2"/>
                </a:solidFill>
                <a:latin typeface="+mj-lt"/>
                <a:ea typeface="+mn-ea"/>
                <a:cs typeface="+mn-cs"/>
              </a:defRPr>
            </a:lvl1pPr>
            <a:lvl2pPr marL="0" marR="0" indent="0" algn="l" defTabSz="932554" rtl="0" eaLnBrk="1" fontAlgn="auto" latinLnBrk="0" hangingPunct="1">
              <a:lnSpc>
                <a:spcPts val="1799"/>
              </a:lnSpc>
              <a:spcBef>
                <a:spcPts val="450"/>
              </a:spcBef>
              <a:spcAft>
                <a:spcPts val="0"/>
              </a:spcAft>
              <a:buClrTx/>
              <a:buSzPct val="90000"/>
              <a:buFont typeface="Arial" panose="020B0604020202020204" pitchFamily="34" charset="0"/>
              <a:buNone/>
              <a:tabLst/>
              <a:defRPr sz="1399">
                <a:solidFill>
                  <a:schemeClr val="tx1"/>
                </a:solidFill>
              </a:defRPr>
            </a:lvl2pPr>
            <a:lvl3pPr marL="457108" indent="0">
              <a:buNone/>
              <a:defRPr/>
            </a:lvl3pPr>
            <a:lvl4pPr marL="685661" indent="0">
              <a:buNone/>
              <a:defRPr/>
            </a:lvl4pPr>
            <a:lvl5pPr marL="914216" indent="0">
              <a:buNone/>
              <a:defRPr/>
            </a:lvl5pPr>
          </a:lstStyle>
          <a:p>
            <a:pPr marL="0" marR="0" lvl="0" indent="0" algn="l" defTabSz="932554" rtl="0" eaLnBrk="1" fontAlgn="auto" latinLnBrk="0" hangingPunct="1">
              <a:lnSpc>
                <a:spcPts val="1799"/>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41313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1" cy="6497884"/>
          </a:xfrm>
          <a:prstGeom prst="rect">
            <a:avLst/>
          </a:prstGeom>
        </p:spPr>
      </p:pic>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9"/>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218134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2" y="1989615"/>
            <a:ext cx="3690462" cy="3605214"/>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8" y="5973763"/>
            <a:ext cx="3690466" cy="307777"/>
          </a:xfrm>
        </p:spPr>
        <p:txBody>
          <a:bodyPr lIns="0" tIns="0" rIns="0" bIns="0"/>
          <a:lstStyle>
            <a:lvl1pPr marL="0" indent="0">
              <a:lnSpc>
                <a:spcPts val="1199"/>
              </a:lnSpc>
              <a:spcBef>
                <a:spcPts val="900"/>
              </a:spcBef>
              <a:buFont typeface="Arial" panose="020B0604020202020204" pitchFamily="34" charset="0"/>
              <a:buNone/>
              <a:defRPr sz="1001" b="0" i="0" spc="0">
                <a:solidFill>
                  <a:schemeClr val="tx1"/>
                </a:solidFill>
                <a:latin typeface="+mn-lt"/>
              </a:defRPr>
            </a:lvl1pPr>
            <a:lvl2pPr marL="0" marR="0" indent="0" algn="l" defTabSz="932554" rtl="0" eaLnBrk="1" fontAlgn="auto" latinLnBrk="0" hangingPunct="1">
              <a:lnSpc>
                <a:spcPts val="1199"/>
              </a:lnSpc>
              <a:spcBef>
                <a:spcPts val="450"/>
              </a:spcBef>
              <a:spcAft>
                <a:spcPts val="0"/>
              </a:spcAft>
              <a:buClrTx/>
              <a:buSzPct val="90000"/>
              <a:buFont typeface="Arial" panose="020B0604020202020204" pitchFamily="34" charset="0"/>
              <a:buNone/>
              <a:tabLst/>
              <a:defRPr sz="1001">
                <a:solidFill>
                  <a:schemeClr val="tx1"/>
                </a:solidFill>
              </a:defRPr>
            </a:lvl2pPr>
            <a:lvl3pPr marL="457108" indent="0">
              <a:buNone/>
              <a:defRPr/>
            </a:lvl3pPr>
            <a:lvl4pPr marL="685661" indent="0">
              <a:buNone/>
              <a:defRPr/>
            </a:lvl4pPr>
            <a:lvl5pPr marL="91421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1" y="5973763"/>
            <a:ext cx="367935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1" y="1989615"/>
            <a:ext cx="3679355" cy="3605214"/>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7" y="1989615"/>
            <a:ext cx="3695229" cy="3605214"/>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7" y="5973763"/>
            <a:ext cx="3679355" cy="313904"/>
          </a:xfrm>
        </p:spPr>
        <p:txBody>
          <a:bodyPr vert="horz" wrap="square" lIns="0" tIns="0" rIns="0" bIns="0" rtlCol="0">
            <a:spAutoFit/>
          </a:bodyPr>
          <a:lstStyle>
            <a:lvl1pPr>
              <a:tabLst/>
              <a:defRPr lang="en-US" sz="1001"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229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1" y="632779"/>
            <a:ext cx="11531716" cy="411161"/>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1" y="4002987"/>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7759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18" y="6579624"/>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02"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079" y="1882013"/>
            <a:ext cx="7603155" cy="1502727"/>
          </a:xfrm>
          <a:noFill/>
        </p:spPr>
        <p:txBody>
          <a:bodyPr lIns="0" tIns="0" rIns="0" bIns="0" anchor="t" anchorCtr="0"/>
          <a:lstStyle>
            <a:lvl1pPr>
              <a:lnSpc>
                <a:spcPct val="100000"/>
              </a:lnSpc>
              <a:spcAft>
                <a:spcPts val="1299"/>
              </a:spcAft>
              <a:defRPr sz="26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20" y="448057"/>
            <a:ext cx="1362282" cy="194066"/>
          </a:xfrm>
          <a:prstGeom prst="rect">
            <a:avLst/>
          </a:prstGeom>
        </p:spPr>
      </p:pic>
    </p:spTree>
    <p:extLst>
      <p:ext uri="{BB962C8B-B14F-4D97-AF65-F5344CB8AC3E}">
        <p14:creationId xmlns:p14="http://schemas.microsoft.com/office/powerpoint/2010/main" val="1032586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390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FE3E5-3C71-497D-831F-1899ABA88C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3E3D89-938E-4081-8E33-825A87761BDB}"/>
              </a:ext>
            </a:extLst>
          </p:cNvPr>
          <p:cNvSpPr>
            <a:spLocks noGrp="1"/>
          </p:cNvSpPr>
          <p:nvPr>
            <p:ph idx="1"/>
          </p:nvPr>
        </p:nvSpPr>
        <p:spPr>
          <a:xfrm>
            <a:off x="465081" y="1853744"/>
            <a:ext cx="11531716"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367A5A-B653-41DE-AA49-47008E951D82}"/>
              </a:ext>
            </a:extLst>
          </p:cNvPr>
          <p:cNvSpPr>
            <a:spLocks noGrp="1"/>
          </p:cNvSpPr>
          <p:nvPr>
            <p:ph type="dt" sz="half" idx="10"/>
          </p:nvPr>
        </p:nvSpPr>
        <p:spPr/>
        <p:txBody>
          <a:bodyPr/>
          <a:lstStyle/>
          <a:p>
            <a:fld id="{4BE898DE-9F49-4968-83A5-31D95566A6CF}" type="datetimeFigureOut">
              <a:rPr lang="en-US" smtClean="0"/>
              <a:t>3/31/2020</a:t>
            </a:fld>
            <a:endParaRPr lang="en-US"/>
          </a:p>
        </p:txBody>
      </p:sp>
      <p:sp>
        <p:nvSpPr>
          <p:cNvPr id="5" name="Footer Placeholder 4">
            <a:extLst>
              <a:ext uri="{FF2B5EF4-FFF2-40B4-BE49-F238E27FC236}">
                <a16:creationId xmlns:a16="http://schemas.microsoft.com/office/drawing/2014/main" id="{1F61A758-B7FE-483A-A19D-C381D3449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95AD9-FDE3-4A85-A0D6-786AC1A6A51E}"/>
              </a:ext>
            </a:extLst>
          </p:cNvPr>
          <p:cNvSpPr>
            <a:spLocks noGrp="1"/>
          </p:cNvSpPr>
          <p:nvPr>
            <p:ph type="sldNum" sz="quarter" idx="12"/>
          </p:nvPr>
        </p:nvSpPr>
        <p:spPr/>
        <p:txBody>
          <a:bodyPr/>
          <a:lstStyle/>
          <a:p>
            <a:fld id="{18C1869D-8499-48DB-A158-08A61EE577A8}" type="slidenum">
              <a:rPr lang="en-US" smtClean="0"/>
              <a:t>‹#›</a:t>
            </a:fld>
            <a:endParaRPr lang="en-US"/>
          </a:p>
        </p:txBody>
      </p:sp>
    </p:spTree>
    <p:extLst>
      <p:ext uri="{BB962C8B-B14F-4D97-AF65-F5344CB8AC3E}">
        <p14:creationId xmlns:p14="http://schemas.microsoft.com/office/powerpoint/2010/main" val="703385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31" y="6444246"/>
            <a:ext cx="4571416"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31948"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37224" y="3268663"/>
            <a:ext cx="2144884" cy="457200"/>
          </a:xfrm>
          <a:prstGeom prst="rect">
            <a:avLst/>
          </a:prstGeom>
        </p:spPr>
      </p:pic>
    </p:spTree>
    <p:extLst>
      <p:ext uri="{BB962C8B-B14F-4D97-AF65-F5344CB8AC3E}">
        <p14:creationId xmlns:p14="http://schemas.microsoft.com/office/powerpoint/2010/main" val="945945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6" y="6363078"/>
            <a:ext cx="12434889"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1"/>
            <a:ext cx="12434888"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858" y="1258044"/>
            <a:ext cx="12038030" cy="1603721"/>
          </a:xfrm>
        </p:spPr>
        <p:txBody>
          <a:bodyPr/>
          <a:lstStyle>
            <a:lvl1pPr marL="0" indent="0">
              <a:buNone/>
              <a:defRPr/>
            </a:lvl1pPr>
            <a:lvl2pPr marL="466094" indent="0">
              <a:buNone/>
              <a:defRPr/>
            </a:lvl2pPr>
            <a:lvl3pPr marL="932191" indent="0">
              <a:buNone/>
              <a:defRPr/>
            </a:lvl3pPr>
            <a:lvl4pPr marL="1398286" indent="0">
              <a:buNone/>
              <a:defRPr/>
            </a:lvl4pPr>
            <a:lvl5pPr marL="18643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546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Developer co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627" y="1627"/>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7" imgW="270" imgH="270" progId="TCLayout.ActiveDocument.1">
                  <p:embed/>
                </p:oleObj>
              </mc:Choice>
              <mc:Fallback>
                <p:oleObj name="think-cell Slide" r:id="rId7" imgW="270" imgH="270" progId="TCLayout.ActiveDocument.1">
                  <p:embed/>
                  <p:pic>
                    <p:nvPicPr>
                      <p:cNvPr id="3" name="Object 2"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7" y="1627"/>
                        <a:ext cx="161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itle 1"/>
          <p:cNvSpPr>
            <a:spLocks noGrp="1"/>
          </p:cNvSpPr>
          <p:nvPr>
            <p:ph type="title"/>
            <p:custDataLst>
              <p:tags r:id="rId3"/>
            </p:custDataLst>
          </p:nvPr>
        </p:nvSpPr>
        <p:spPr/>
        <p:txBody>
          <a:bodyPr>
            <a:noAutofit/>
          </a:bodyPr>
          <a:lstStyle>
            <a:lvl1pPr>
              <a:defRPr/>
            </a:lvl1pPr>
          </a:lstStyle>
          <a:p>
            <a:endParaRPr lang="en-US"/>
          </a:p>
        </p:txBody>
      </p:sp>
      <p:sp>
        <p:nvSpPr>
          <p:cNvPr id="4" name="Text Placeholder 3"/>
          <p:cNvSpPr>
            <a:spLocks noGrp="1"/>
          </p:cNvSpPr>
          <p:nvPr>
            <p:ph type="body" sz="quarter" idx="15" hasCustomPrompt="1"/>
            <p:custDataLst>
              <p:tags r:id="rId4"/>
            </p:custDataLst>
          </p:nvPr>
        </p:nvSpPr>
        <p:spPr>
          <a:xfrm>
            <a:off x="777183" y="1554343"/>
            <a:ext cx="10880527" cy="1603721"/>
          </a:xfrm>
          <a:prstGeom prst="rect">
            <a:avLst/>
          </a:prstGeom>
        </p:spPr>
        <p:txBody>
          <a:bodyPr/>
          <a:lstStyle>
            <a:lvl1pPr marL="0" indent="0">
              <a:buNone/>
              <a:defRPr>
                <a:solidFill>
                  <a:schemeClr val="tx1"/>
                </a:solidFill>
                <a:latin typeface="Segoe UI"/>
                <a:cs typeface="Segoe UI"/>
                <a:sym typeface="Segoe UI"/>
              </a:defRPr>
            </a:lvl1pPr>
            <a:lvl2pPr marL="286949" indent="0">
              <a:buNone/>
              <a:defRPr>
                <a:solidFill>
                  <a:schemeClr val="tx1"/>
                </a:solidFill>
                <a:latin typeface="Segoe UI"/>
                <a:cs typeface="Segoe UI"/>
                <a:sym typeface="Segoe UI"/>
              </a:defRPr>
            </a:lvl2pPr>
            <a:lvl3pPr marL="599496" indent="0">
              <a:buNone/>
              <a:defRPr>
                <a:solidFill>
                  <a:schemeClr val="tx1"/>
                </a:solidFill>
                <a:latin typeface="Segoe UI"/>
                <a:cs typeface="Segoe UI"/>
                <a:sym typeface="Segoe UI"/>
              </a:defRPr>
            </a:lvl3pPr>
            <a:lvl4pPr marL="886446" indent="0">
              <a:buNone/>
              <a:defRPr>
                <a:solidFill>
                  <a:schemeClr val="tx1"/>
                </a:solidFill>
                <a:latin typeface="Segoe UI"/>
                <a:cs typeface="Segoe UI"/>
                <a:sym typeface="Segoe UI"/>
              </a:defRPr>
            </a:lvl4pPr>
            <a:lvl5pPr marL="1126244" indent="0">
              <a:buNone/>
              <a:defRPr>
                <a:solidFill>
                  <a:schemeClr val="tx1"/>
                </a:solidFill>
                <a:latin typeface="Segoe UI"/>
                <a:cs typeface="Segoe UI"/>
                <a:sym typeface="Segoe UI"/>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9" name="Text Placeholder 5"/>
          <p:cNvSpPr>
            <a:spLocks noGrp="1"/>
          </p:cNvSpPr>
          <p:nvPr>
            <p:ph type="body" sz="quarter" idx="12" hasCustomPrompt="1"/>
            <p:custDataLst>
              <p:tags r:id="rId5"/>
            </p:custDataLst>
          </p:nvPr>
        </p:nvSpPr>
        <p:spPr>
          <a:xfrm>
            <a:off x="3" y="585042"/>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6949" indent="0">
              <a:buNone/>
              <a:defRPr/>
            </a:lvl2pPr>
            <a:lvl3pPr marL="599496" indent="0">
              <a:buNone/>
              <a:defRPr/>
            </a:lvl3pPr>
            <a:lvl4pPr marL="886446" indent="0">
              <a:buNone/>
              <a:defRPr/>
            </a:lvl4pPr>
            <a:lvl5pPr marL="1126244" indent="0">
              <a:buNone/>
              <a:defRPr/>
            </a:lvl5pPr>
          </a:lstStyle>
          <a:p>
            <a:pPr lvl="0"/>
            <a:r>
              <a:rPr lang="en-US"/>
              <a:t>Click to add subtitle</a:t>
            </a:r>
          </a:p>
        </p:txBody>
      </p:sp>
    </p:spTree>
    <p:extLst>
      <p:ext uri="{BB962C8B-B14F-4D97-AF65-F5344CB8AC3E}">
        <p14:creationId xmlns:p14="http://schemas.microsoft.com/office/powerpoint/2010/main" val="221972293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5"/>
            <a:ext cx="11238030" cy="1603721"/>
          </a:xfrm>
        </p:spPr>
        <p:txBody>
          <a:bodyPr wrap="square">
            <a:spAutoFit/>
          </a:bodyPr>
          <a:lstStyle>
            <a:lvl1pPr marL="0" indent="0">
              <a:buNone/>
              <a:defRPr/>
            </a:lvl1pPr>
            <a:lvl2pPr marL="233131" indent="0">
              <a:buNone/>
              <a:defRPr/>
            </a:lvl2pPr>
            <a:lvl3pPr marL="466261" indent="0">
              <a:buNone/>
              <a:defRPr/>
            </a:lvl3pPr>
            <a:lvl4pPr marL="699392" indent="0">
              <a:buNone/>
              <a:defRPr/>
            </a:lvl4pPr>
            <a:lvl5pPr marL="93252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500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5"/>
            <a:ext cx="11238030" cy="16037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88262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382" y="2971302"/>
            <a:ext cx="2848174"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7292" y="-1"/>
            <a:ext cx="6357596" cy="6994526"/>
          </a:xfrm>
          <a:prstGeom prst="rect">
            <a:avLst/>
          </a:prstGeom>
        </p:spPr>
      </p:pic>
    </p:spTree>
    <p:extLst>
      <p:ext uri="{BB962C8B-B14F-4D97-AF65-F5344CB8AC3E}">
        <p14:creationId xmlns:p14="http://schemas.microsoft.com/office/powerpoint/2010/main" val="4254184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8"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2636906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971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873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69"/>
            <a:ext cx="532368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592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170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648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0035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3"/>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4"/>
            <a:ext cx="4245348"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6835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8031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79"/>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6748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3"/>
            <a:ext cx="6397750"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9013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5"/>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50280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0"/>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8"/>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7217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37943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6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14402"/>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2889"/>
            <a:ext cx="11854890"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0"/>
            <a:ext cx="328808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1"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1"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56717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2"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9" y="1465289"/>
            <a:ext cx="7397787"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95921978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9" y="2351744"/>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54146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9263459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58321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3213098"/>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4"/>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764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25539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64636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7066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0861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7446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3490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4487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768994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15165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74603" y="2133769"/>
            <a:ext cx="11885684" cy="1427442"/>
          </a:xfrm>
        </p:spPr>
        <p:txBody>
          <a:bodyPr>
            <a:spAutoFit/>
          </a:bodyPr>
          <a:lstStyle>
            <a:lvl1pPr marL="0" indent="0">
              <a:buFontTx/>
              <a:buNone/>
              <a:defRPr sz="1599"/>
            </a:lvl1pPr>
            <a:lvl2pPr>
              <a:defRPr sz="1599"/>
            </a:lvl2pPr>
            <a:lvl3pPr>
              <a:defRPr sz="1599"/>
            </a:lvl3pPr>
            <a:lvl4pPr>
              <a:defRPr sz="1599"/>
            </a:lvl4pPr>
            <a:lvl5pPr>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56110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98267" y="4302474"/>
            <a:ext cx="1929226"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18–20, 2018</a:t>
            </a:r>
          </a:p>
          <a:p>
            <a:pPr algn="l"/>
            <a:r>
              <a:rPr lang="en-US" sz="2040">
                <a:gradFill>
                  <a:gsLst>
                    <a:gs pos="80176">
                      <a:schemeClr val="tx1"/>
                    </a:gs>
                    <a:gs pos="68282">
                      <a:schemeClr val="tx1"/>
                    </a:gs>
                  </a:gsLst>
                  <a:lin ang="5400000" scaled="0"/>
                </a:gradFill>
              </a:rPr>
              <a:t>Las Vegas, NV</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199683" y="597450"/>
            <a:ext cx="7235204" cy="6397074"/>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95839" y="2368773"/>
            <a:ext cx="3072196" cy="1554947"/>
          </a:xfrm>
          <a:prstGeom prst="rect">
            <a:avLst/>
          </a:prstGeom>
        </p:spPr>
      </p:pic>
    </p:spTree>
    <p:extLst>
      <p:ext uri="{BB962C8B-B14F-4D97-AF65-F5344CB8AC3E}">
        <p14:creationId xmlns:p14="http://schemas.microsoft.com/office/powerpoint/2010/main" val="1652501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440262" y="0"/>
            <a:ext cx="6994626" cy="6994525"/>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95838" y="597450"/>
            <a:ext cx="1393662" cy="298433"/>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98267" y="4303055"/>
            <a:ext cx="1929226" cy="640363"/>
          </a:xfrm>
          <a:prstGeom prst="rect">
            <a:avLst/>
          </a:prstGeom>
          <a:noFill/>
        </p:spPr>
        <p:txBody>
          <a:bodyPr wrap="none" lIns="0" tIns="0" rIns="0" bIns="0" rtlCol="0">
            <a:spAutoFit/>
          </a:bodyPr>
          <a:lstStyle/>
          <a:p>
            <a:pPr algn="l"/>
            <a:r>
              <a:rPr lang="en-US" sz="2040">
                <a:gradFill>
                  <a:gsLst>
                    <a:gs pos="82234">
                      <a:schemeClr val="accent2"/>
                    </a:gs>
                    <a:gs pos="68282">
                      <a:schemeClr val="accent2"/>
                    </a:gs>
                  </a:gsLst>
                  <a:lin ang="5400000" scaled="0"/>
                </a:gradFill>
              </a:rPr>
              <a:t>July 18–20, 2018</a:t>
            </a:r>
          </a:p>
          <a:p>
            <a:pPr algn="l"/>
            <a:r>
              <a:rPr lang="en-US" sz="2040">
                <a:gradFill>
                  <a:gsLst>
                    <a:gs pos="82234">
                      <a:schemeClr val="accent2"/>
                    </a:gs>
                    <a:gs pos="68282">
                      <a:schemeClr val="accent2"/>
                    </a:gs>
                  </a:gsLst>
                  <a:lin ang="5400000" scaled="0"/>
                </a:gradFill>
              </a:rPr>
              <a:t>Las Vegas, NV</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95838" y="2368773"/>
            <a:ext cx="3072197" cy="1554947"/>
          </a:xfrm>
          <a:prstGeom prst="rect">
            <a:avLst/>
          </a:prstGeom>
        </p:spPr>
      </p:pic>
    </p:spTree>
    <p:extLst>
      <p:ext uri="{BB962C8B-B14F-4D97-AF65-F5344CB8AC3E}">
        <p14:creationId xmlns:p14="http://schemas.microsoft.com/office/powerpoint/2010/main" val="2972138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2"/>
            <a:ext cx="932616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Tree>
    <p:extLst>
      <p:ext uri="{BB962C8B-B14F-4D97-AF65-F5344CB8AC3E}">
        <p14:creationId xmlns:p14="http://schemas.microsoft.com/office/powerpoint/2010/main" val="835858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50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6BCA0-4A09-4659-98F6-FFBECCE61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0337FB-39CB-48CE-959C-4B9E27ED3E03}"/>
              </a:ext>
            </a:extLst>
          </p:cNvPr>
          <p:cNvSpPr>
            <a:spLocks noGrp="1"/>
          </p:cNvSpPr>
          <p:nvPr>
            <p:ph idx="1"/>
          </p:nvPr>
        </p:nvSpPr>
        <p:spPr>
          <a:xfrm>
            <a:off x="424299" y="1680367"/>
            <a:ext cx="11586291"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87A8442A-F008-4ECE-97CC-917D86E46A4A}"/>
              </a:ext>
            </a:extLst>
          </p:cNvPr>
          <p:cNvSpPr>
            <a:spLocks noGrp="1"/>
          </p:cNvSpPr>
          <p:nvPr>
            <p:ph type="body" sz="quarter" idx="13" hasCustomPrompt="1"/>
          </p:nvPr>
        </p:nvSpPr>
        <p:spPr>
          <a:xfrm>
            <a:off x="424211" y="1167374"/>
            <a:ext cx="11586466" cy="738664"/>
          </a:xfrm>
        </p:spPr>
        <p:txBody>
          <a:bodyPr/>
          <a:lstStyle>
            <a:lvl1pPr marL="0" indent="0">
              <a:buNone/>
              <a:defRPr>
                <a:solidFill>
                  <a:schemeClr val="accent3">
                    <a:lumMod val="50000"/>
                  </a:schemeClr>
                </a:solidFill>
              </a:defRPr>
            </a:lvl1pPr>
          </a:lstStyle>
          <a:p>
            <a:pPr lvl="0"/>
            <a:r>
              <a:rPr lang="en-US"/>
              <a:t>Subhead</a:t>
            </a:r>
          </a:p>
        </p:txBody>
      </p:sp>
      <p:pic>
        <p:nvPicPr>
          <p:cNvPr id="9" name="Picture 2" descr="Image result for microsoft azure logo">
            <a:extLst>
              <a:ext uri="{FF2B5EF4-FFF2-40B4-BE49-F238E27FC236}">
                <a16:creationId xmlns:a16="http://schemas.microsoft.com/office/drawing/2014/main" id="{0F0F6E89-1EF1-4154-99C8-B3A1C4ED78ED}"/>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1191662" y="119508"/>
            <a:ext cx="1119140" cy="237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1803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2926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1536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443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7048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988181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4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811814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2065976"/>
            <a:ext cx="4244896"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2410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0" y="2932236"/>
            <a:ext cx="4244896"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5003519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8" y="3040994"/>
            <a:ext cx="4243406"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3" y="0"/>
            <a:ext cx="6994625"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1514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Slide">
    <p:spTree>
      <p:nvGrpSpPr>
        <p:cNvPr id="1" name=""/>
        <p:cNvGrpSpPr/>
        <p:nvPr/>
      </p:nvGrpSpPr>
      <p:grpSpPr>
        <a:xfrm>
          <a:off x="0" y="0"/>
          <a:ext cx="0" cy="0"/>
          <a:chOff x="0" y="0"/>
          <a:chExt cx="0" cy="0"/>
        </a:xfrm>
      </p:grpSpPr>
      <p:sp>
        <p:nvSpPr>
          <p:cNvPr id="6" name="Title 5"/>
          <p:cNvSpPr>
            <a:spLocks noGrp="1"/>
          </p:cNvSpPr>
          <p:nvPr>
            <p:ph type="title"/>
          </p:nvPr>
        </p:nvSpPr>
        <p:spPr/>
        <p:txBody>
          <a:bodyPr vert="horz" wrap="square" lIns="0" tIns="0" rIns="0" bIns="0" rtlCol="0" anchor="t">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359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248531"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248531"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199683" y="597450"/>
            <a:ext cx="7235204" cy="6397074"/>
          </a:xfrm>
          <a:prstGeom prst="rect">
            <a:avLst/>
          </a:prstGeom>
        </p:spPr>
      </p:pic>
    </p:spTree>
    <p:extLst>
      <p:ext uri="{BB962C8B-B14F-4D97-AF65-F5344CB8AC3E}">
        <p14:creationId xmlns:p14="http://schemas.microsoft.com/office/powerpoint/2010/main" val="55429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248531"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199683" y="597450"/>
            <a:ext cx="7235204" cy="6397074"/>
          </a:xfrm>
          <a:prstGeom prst="rect">
            <a:avLst/>
          </a:prstGeom>
        </p:spPr>
      </p:pic>
    </p:spTree>
    <p:extLst>
      <p:ext uri="{BB962C8B-B14F-4D97-AF65-F5344CB8AC3E}">
        <p14:creationId xmlns:p14="http://schemas.microsoft.com/office/powerpoint/2010/main" val="21441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351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83410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7345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792" y="6600507"/>
            <a:ext cx="2901580" cy="371475"/>
          </a:xfrm>
          <a:prstGeom prst="rect">
            <a:avLst/>
          </a:prstGeom>
        </p:spPr>
        <p:txBody>
          <a:bodyPr vert="horz" lIns="91440" tIns="45720" rIns="91440" bIns="45720" rtlCol="0" anchor="ctr"/>
          <a:lstStyle>
            <a:lvl1pPr algn="l">
              <a:defRPr sz="1198">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81711515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3985917"/>
            <a:ext cx="7314267" cy="1111546"/>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774440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333308" y="2887370"/>
            <a:ext cx="3414922" cy="2281917"/>
          </a:xfrm>
        </p:spPr>
        <p:txBody>
          <a:bodyPr>
            <a:normAutofit/>
          </a:bodyPr>
          <a:lstStyle>
            <a:lvl1pPr marL="0" indent="0">
              <a:buNone/>
              <a:defRPr sz="408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Webinar title 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333308" y="2431135"/>
            <a:ext cx="3414922"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140053" y="90096"/>
            <a:ext cx="2703505" cy="893342"/>
          </a:xfrm>
          <a:prstGeom prst="rect">
            <a:avLst/>
          </a:prstGeom>
        </p:spPr>
      </p:pic>
    </p:spTree>
    <p:extLst>
      <p:ext uri="{BB962C8B-B14F-4D97-AF65-F5344CB8AC3E}">
        <p14:creationId xmlns:p14="http://schemas.microsoft.com/office/powerpoint/2010/main" val="9517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73047" y="1808839"/>
            <a:ext cx="11617738" cy="376684"/>
          </a:xfrm>
          <a:prstGeom prst="rect">
            <a:avLst/>
          </a:prstGeom>
        </p:spPr>
        <p:txBody>
          <a:bodyPr vert="horz" lIns="93260" tIns="46630" rIns="93260" bIns="4663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40">
                <a:solidFill>
                  <a:schemeClr val="accent1"/>
                </a:solidFill>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73046" y="2224123"/>
            <a:ext cx="11617738" cy="1062041"/>
          </a:xfrm>
          <a:prstGeom prst="rect">
            <a:avLst/>
          </a:prstGeom>
        </p:spPr>
        <p:txBody>
          <a:bodyPr vert="horz" lIns="93260" tIns="46630" rIns="93260" bIns="46630" rtlCol="0">
            <a:normAutofit/>
          </a:bodyPr>
          <a:lstStyle/>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If you have a technical or content-related question, please use the Q&amp;A window</a:t>
            </a:r>
          </a:p>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73047" y="3974964"/>
            <a:ext cx="11617738" cy="376684"/>
          </a:xfrm>
          <a:prstGeom prst="rect">
            <a:avLst/>
          </a:prstGeom>
        </p:spPr>
        <p:txBody>
          <a:bodyPr vert="horz" lIns="93260" tIns="46630" rIns="93260" bIns="46630" rtlCol="0">
            <a:norm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040">
                <a:solidFill>
                  <a:schemeClr val="accent1"/>
                </a:solidFill>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73046" y="4390248"/>
            <a:ext cx="11617738" cy="1062041"/>
          </a:xfrm>
          <a:prstGeom prst="rect">
            <a:avLst/>
          </a:prstGeom>
        </p:spPr>
        <p:txBody>
          <a:bodyPr vert="horz" lIns="93260" tIns="46630" rIns="93260" bIns="46630" rtlCol="0">
            <a:normAutofit/>
          </a:bodyPr>
          <a:lstStyle/>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Yes, this presentation is being recorded</a:t>
            </a:r>
          </a:p>
          <a:p>
            <a:pPr lvl="0" indent="0">
              <a:lnSpc>
                <a:spcPct val="150000"/>
              </a:lnSpc>
              <a:spcBef>
                <a:spcPts val="1020"/>
              </a:spcBef>
              <a:buFont typeface="Arial" panose="020B0604020202020204" pitchFamily="34" charset="0"/>
              <a:buNone/>
            </a:pPr>
            <a:r>
              <a:rPr lang="en-US" sz="1632">
                <a:solidFill>
                  <a:schemeClr val="accent4"/>
                </a:solidFill>
                <a:latin typeface="Segoe UI" panose="020B0502040204020203" pitchFamily="34" charset="0"/>
                <a:cs typeface="Segoe UI" panose="020B05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55466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83423" y="3335416"/>
            <a:ext cx="3414922"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83423" y="3753053"/>
            <a:ext cx="3414922" cy="330963"/>
          </a:xfrm>
        </p:spPr>
        <p:txBody>
          <a:bodyPr>
            <a:normAutofit/>
          </a:bodyPr>
          <a:lstStyle>
            <a:lvl1pPr marL="0" indent="0">
              <a:buNone/>
              <a:defRPr sz="1632" b="0" i="0">
                <a:solidFill>
                  <a:schemeClr val="accent3"/>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998529" y="3335416"/>
            <a:ext cx="3414922" cy="417636"/>
          </a:xfrm>
        </p:spPr>
        <p:txBody>
          <a:bodyPr>
            <a:normAutofit/>
          </a:bodyPr>
          <a:lstStyle>
            <a:lvl1pPr marL="0" indent="0">
              <a:buNone/>
              <a:defRPr sz="2040" b="1" i="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998529" y="3753053"/>
            <a:ext cx="3414922" cy="330963"/>
          </a:xfrm>
        </p:spPr>
        <p:txBody>
          <a:bodyPr>
            <a:normAutofit/>
          </a:bodyPr>
          <a:lstStyle>
            <a:lvl1pPr marL="0" indent="0">
              <a:buNone/>
              <a:defRPr sz="1632" b="0" i="0">
                <a:solidFill>
                  <a:schemeClr val="accent3"/>
                </a:solidFill>
                <a:latin typeface="Segoe UI" panose="020B0502040204020203" pitchFamily="34" charset="0"/>
                <a:cs typeface="Segoe UI"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206133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4888"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221549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7"/>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477062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95294"/>
            <a:ext cx="12434888" cy="970647"/>
          </a:xfrm>
        </p:spPr>
        <p:txBody>
          <a:bodyPr>
            <a:noAutofit/>
          </a:bodyPr>
          <a:lstStyle>
            <a:lvl1pPr marL="0" indent="0" algn="ctr">
              <a:buNone/>
              <a:defRPr sz="6119"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765942"/>
            <a:ext cx="12434888" cy="399687"/>
          </a:xfrm>
        </p:spPr>
        <p:txBody>
          <a:bodyPr>
            <a:noAutofit/>
          </a:bodyPr>
          <a:lstStyle>
            <a:lvl1pPr marL="0" indent="0" algn="ctr">
              <a:buNone/>
              <a:defRPr sz="204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5" name="Picture 4">
            <a:extLst>
              <a:ext uri="{FF2B5EF4-FFF2-40B4-BE49-F238E27FC236}">
                <a16:creationId xmlns:a16="http://schemas.microsoft.com/office/drawing/2014/main" id="{7819FAAA-BAFF-A047-8189-8B4C63F4B2C2}"/>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24112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47" y="2580684"/>
            <a:ext cx="5489115" cy="1833158"/>
          </a:xfrm>
        </p:spPr>
        <p:txBody>
          <a:bodyPr anchor="ctr" anchorCtr="0">
            <a:noAutofit/>
          </a:bodyPr>
          <a:lstStyle>
            <a:lvl1pPr marL="0" indent="0" algn="l">
              <a:buNone/>
              <a:defRPr sz="6119"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139662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47" y="1560706"/>
            <a:ext cx="5489115" cy="2116417"/>
          </a:xfrm>
        </p:spPr>
        <p:txBody>
          <a:bodyPr anchor="b" anchorCtr="0">
            <a:noAutofit/>
          </a:bodyPr>
          <a:lstStyle>
            <a:lvl1pPr marL="0" indent="0" algn="l">
              <a:buNone/>
              <a:defRPr sz="6119"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73047" y="3765940"/>
            <a:ext cx="5489115" cy="1838562"/>
          </a:xfrm>
        </p:spPr>
        <p:txBody>
          <a:bodyPr>
            <a:noAutofit/>
          </a:bodyPr>
          <a:lstStyle>
            <a:lvl1pPr marL="0" indent="0" algn="l">
              <a:buNone/>
              <a:defRPr sz="4080" b="1" i="0" spc="0">
                <a:solidFill>
                  <a:schemeClr val="tx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Description goes here</a:t>
            </a:r>
          </a:p>
        </p:txBody>
      </p:sp>
      <p:pic>
        <p:nvPicPr>
          <p:cNvPr id="9" name="Picture 8">
            <a:extLst>
              <a:ext uri="{FF2B5EF4-FFF2-40B4-BE49-F238E27FC236}">
                <a16:creationId xmlns:a16="http://schemas.microsoft.com/office/drawing/2014/main" id="{FE54D519-455D-A347-8A4B-06EF61D7FDB3}"/>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261379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030283"/>
            <a:ext cx="11617738" cy="42492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574047"/>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1367641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CA5CA216-86B9-9348-9379-7E8F2E1B6F3B}"/>
              </a:ext>
            </a:extLst>
          </p:cNvPr>
          <p:cNvSpPr>
            <a:spLocks noGrp="1"/>
          </p:cNvSpPr>
          <p:nvPr>
            <p:ph type="body" sz="quarter" idx="12" hasCustomPrompt="1"/>
          </p:nvPr>
        </p:nvSpPr>
        <p:spPr>
          <a:xfrm>
            <a:off x="373047" y="417450"/>
            <a:ext cx="3339656" cy="1287882"/>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7" name="Text Placeholder 3">
            <a:extLst>
              <a:ext uri="{FF2B5EF4-FFF2-40B4-BE49-F238E27FC236}">
                <a16:creationId xmlns:a16="http://schemas.microsoft.com/office/drawing/2014/main" id="{B73BACFF-2839-5B48-A4E3-47D34B28E568}"/>
              </a:ext>
            </a:extLst>
          </p:cNvPr>
          <p:cNvSpPr>
            <a:spLocks noGrp="1"/>
          </p:cNvSpPr>
          <p:nvPr>
            <p:ph type="body" sz="quarter" idx="10" hasCustomPrompt="1"/>
          </p:nvPr>
        </p:nvSpPr>
        <p:spPr>
          <a:xfrm>
            <a:off x="4654201" y="873685"/>
            <a:ext cx="7327701" cy="5405845"/>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8" name="Text Placeholder 3">
            <a:extLst>
              <a:ext uri="{FF2B5EF4-FFF2-40B4-BE49-F238E27FC236}">
                <a16:creationId xmlns:a16="http://schemas.microsoft.com/office/drawing/2014/main" id="{77C152B6-635D-A242-99C5-617492527360}"/>
              </a:ext>
            </a:extLst>
          </p:cNvPr>
          <p:cNvSpPr>
            <a:spLocks noGrp="1"/>
          </p:cNvSpPr>
          <p:nvPr>
            <p:ph type="body" sz="quarter" idx="11" hasCustomPrompt="1"/>
          </p:nvPr>
        </p:nvSpPr>
        <p:spPr>
          <a:xfrm>
            <a:off x="4654201" y="417450"/>
            <a:ext cx="7327701"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pic>
        <p:nvPicPr>
          <p:cNvPr id="10" name="Picture 9">
            <a:extLst>
              <a:ext uri="{FF2B5EF4-FFF2-40B4-BE49-F238E27FC236}">
                <a16:creationId xmlns:a16="http://schemas.microsoft.com/office/drawing/2014/main" id="{95A2AD60-7EE4-EB4A-8A36-7BC2DCBDEDD4}"/>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03567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4831842" cy="1181299"/>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256752"/>
            <a:ext cx="4831842" cy="4040541"/>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800517"/>
            <a:ext cx="4831842"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122" y="417729"/>
            <a:ext cx="6607653"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164948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accent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73047" y="417451"/>
            <a:ext cx="5489115" cy="666146"/>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73047" y="1234589"/>
            <a:ext cx="5489115" cy="5435746"/>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1102" y="417450"/>
            <a:ext cx="446726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4122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217444"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201102" y="417450"/>
            <a:ext cx="4467260" cy="5878964"/>
          </a:xfrm>
          <a:noFill/>
        </p:spPr>
        <p:txBody>
          <a:bodyPr anchor="ctr" anchorCtr="0">
            <a:normAutofit/>
          </a:bodyPr>
          <a:lstStyle>
            <a:lvl1pPr marL="0" indent="0" algn="ctr">
              <a:buNone/>
              <a:defRPr sz="1224">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73047" y="417451"/>
            <a:ext cx="5489115" cy="666146"/>
          </a:xfrm>
        </p:spPr>
        <p:txBody>
          <a:bodyPr>
            <a:noAutofit/>
          </a:bodyPr>
          <a:lstStyle>
            <a:lvl1pPr marL="0" indent="0" algn="l">
              <a:buNone/>
              <a:defRPr sz="4080" b="1" i="0" spc="0">
                <a:solidFill>
                  <a:schemeClr val="bg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73047" y="1234589"/>
            <a:ext cx="5489115" cy="5435746"/>
          </a:xfrm>
        </p:spPr>
        <p:txBody>
          <a:bodyPr>
            <a:normAutofit/>
          </a:bodyPr>
          <a:lstStyle>
            <a:lvl1pPr marL="0" indent="0">
              <a:buNone/>
              <a:defRPr sz="1632">
                <a:solidFill>
                  <a:schemeClr val="bg1"/>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11493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73048" y="2928524"/>
            <a:ext cx="3384065" cy="668661"/>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373048" y="3612729"/>
            <a:ext cx="3384065" cy="417448"/>
          </a:xfrm>
        </p:spPr>
        <p:txBody>
          <a:bodyPr>
            <a:noAutofit/>
          </a:bodyPr>
          <a:lstStyle>
            <a:lvl1pPr marL="0" indent="0" algn="l">
              <a:buNone/>
              <a:defRPr sz="2040" b="1" i="0" spc="0">
                <a:solidFill>
                  <a:schemeClr val="accent4"/>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196122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121BFC-7B9E-244A-ACEB-661FFE0B685B}"/>
              </a:ext>
            </a:extLst>
          </p:cNvPr>
          <p:cNvSpPr/>
          <p:nvPr userDrawn="1"/>
        </p:nvSpPr>
        <p:spPr>
          <a:xfrm>
            <a:off x="4139041" y="1"/>
            <a:ext cx="8295847" cy="6994525"/>
          </a:xfrm>
          <a:prstGeom prst="rect">
            <a:avLst/>
          </a:prstGeom>
          <a:gradFill>
            <a:gsLst>
              <a:gs pos="0">
                <a:schemeClr val="tx1">
                  <a:alpha val="0"/>
                </a:schemeClr>
              </a:gs>
              <a:gs pos="100000">
                <a:schemeClr val="tx1">
                  <a:alpha val="3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Rectangle 1">
            <a:extLst>
              <a:ext uri="{FF2B5EF4-FFF2-40B4-BE49-F238E27FC236}">
                <a16:creationId xmlns:a16="http://schemas.microsoft.com/office/drawing/2014/main" id="{E7FB4262-ADC6-F542-922D-7BD97A35AADF}"/>
              </a:ext>
            </a:extLst>
          </p:cNvPr>
          <p:cNvSpPr/>
          <p:nvPr userDrawn="1"/>
        </p:nvSpPr>
        <p:spPr>
          <a:xfrm>
            <a:off x="0" y="0"/>
            <a:ext cx="413904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373048" y="3186876"/>
            <a:ext cx="3384065" cy="620774"/>
          </a:xfrm>
        </p:spPr>
        <p:txBody>
          <a:bodyPr>
            <a:noAutofit/>
          </a:bodyPr>
          <a:lstStyle>
            <a:lvl1pPr marL="0" indent="0" algn="l">
              <a:buNone/>
              <a:defRPr sz="4080" b="1" i="0" spc="0">
                <a:solidFill>
                  <a:schemeClr val="accent1"/>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797332" y="6472863"/>
            <a:ext cx="1541333" cy="509147"/>
          </a:xfrm>
          <a:prstGeom prst="rect">
            <a:avLst/>
          </a:prstGeom>
        </p:spPr>
      </p:pic>
    </p:spTree>
    <p:extLst>
      <p:ext uri="{BB962C8B-B14F-4D97-AF65-F5344CB8AC3E}">
        <p14:creationId xmlns:p14="http://schemas.microsoft.com/office/powerpoint/2010/main" val="622816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6" y="3954462"/>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57208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11617738" cy="683911"/>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030283"/>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574047"/>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73047" y="3122761"/>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73047" y="2666525"/>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73047" y="4228398"/>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73047" y="3772162"/>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73047" y="5320875"/>
            <a:ext cx="11617738" cy="332312"/>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73047" y="4864640"/>
            <a:ext cx="11617738"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98103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6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40E1-F4FD-49F0-A6E0-547C501F6D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DBB48-49CA-41AE-B298-1857379A29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3DA11F-DDC0-41CF-8363-890CD3FE7E1E}"/>
              </a:ext>
            </a:extLst>
          </p:cNvPr>
          <p:cNvSpPr>
            <a:spLocks noGrp="1"/>
          </p:cNvSpPr>
          <p:nvPr>
            <p:ph type="dt" sz="half" idx="10"/>
          </p:nvPr>
        </p:nvSpPr>
        <p:spPr/>
        <p:txBody>
          <a:bodyPr/>
          <a:lstStyle/>
          <a:p>
            <a:fld id="{0B746D5E-1A95-4ADD-8B91-9AEC5524946C}" type="datetimeFigureOut">
              <a:rPr lang="en-US" smtClean="0"/>
              <a:t>3/31/2020</a:t>
            </a:fld>
            <a:endParaRPr lang="en-US"/>
          </a:p>
        </p:txBody>
      </p:sp>
      <p:sp>
        <p:nvSpPr>
          <p:cNvPr id="5" name="Footer Placeholder 4">
            <a:extLst>
              <a:ext uri="{FF2B5EF4-FFF2-40B4-BE49-F238E27FC236}">
                <a16:creationId xmlns:a16="http://schemas.microsoft.com/office/drawing/2014/main" id="{7F88440D-DB94-4588-9CBC-7BE1EA900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89F946-3C7C-49CF-A856-73979076933E}"/>
              </a:ext>
            </a:extLst>
          </p:cNvPr>
          <p:cNvSpPr>
            <a:spLocks noGrp="1"/>
          </p:cNvSpPr>
          <p:nvPr>
            <p:ph type="sldNum" sz="quarter" idx="12"/>
          </p:nvPr>
        </p:nvSpPr>
        <p:spPr/>
        <p:txBody>
          <a:bodyPr/>
          <a:lstStyle/>
          <a:p>
            <a:fld id="{47E98A62-828F-4FD9-B03D-F7E2203DF44E}" type="slidenum">
              <a:rPr lang="en-US" smtClean="0"/>
              <a:t>‹#›</a:t>
            </a:fld>
            <a:endParaRPr lang="en-US"/>
          </a:p>
        </p:txBody>
      </p:sp>
    </p:spTree>
    <p:extLst>
      <p:ext uri="{BB962C8B-B14F-4D97-AF65-F5344CB8AC3E}">
        <p14:creationId xmlns:p14="http://schemas.microsoft.com/office/powerpoint/2010/main" val="1273090199"/>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248" y="479425"/>
            <a:ext cx="1447944"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9" name="Picture 8"/>
          <p:cNvPicPr>
            <a:picLocks noChangeAspect="1"/>
          </p:cNvPicPr>
          <p:nvPr userDrawn="1"/>
        </p:nvPicPr>
        <p:blipFill>
          <a:blip r:embed="rId4"/>
          <a:stretch>
            <a:fillRect/>
          </a:stretch>
        </p:blipFill>
        <p:spPr>
          <a:xfrm>
            <a:off x="5003992" y="493939"/>
            <a:ext cx="6958682" cy="1325880"/>
          </a:xfrm>
          <a:prstGeom prst="rect">
            <a:avLst/>
          </a:prstGeom>
        </p:spPr>
      </p:pic>
    </p:spTree>
    <p:extLst>
      <p:ext uri="{BB962C8B-B14F-4D97-AF65-F5344CB8AC3E}">
        <p14:creationId xmlns:p14="http://schemas.microsoft.com/office/powerpoint/2010/main" val="2376295520"/>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2" name="Text Placeholder 16"/>
          <p:cNvSpPr>
            <a:spLocks noGrp="1"/>
          </p:cNvSpPr>
          <p:nvPr>
            <p:ph type="body" sz="quarter" idx="13" hasCustomPrompt="1"/>
          </p:nvPr>
        </p:nvSpPr>
        <p:spPr>
          <a:xfrm>
            <a:off x="8505820" y="294305"/>
            <a:ext cx="365713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3" name="Text Placeholder 16"/>
          <p:cNvSpPr>
            <a:spLocks noGrp="1"/>
          </p:cNvSpPr>
          <p:nvPr>
            <p:ph type="body" sz="quarter" idx="14" hasCustomPrompt="1"/>
          </p:nvPr>
        </p:nvSpPr>
        <p:spPr>
          <a:xfrm>
            <a:off x="274669" y="6116467"/>
            <a:ext cx="3657133"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72068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0F0F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159836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32907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5392892"/>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43175026"/>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82462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45054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31000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7152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3666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6" y="264964"/>
            <a:ext cx="9142832" cy="1097302"/>
          </a:xfrm>
        </p:spPr>
        <p:txBody>
          <a:bodyPr lIns="146304" tIns="91440" rIns="146304" bIns="91440"/>
          <a:lstStyle>
            <a:lvl1pPr>
              <a:lnSpc>
                <a:spcPts val="6298"/>
              </a:lnSpc>
              <a:defRPr sz="5798"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4FCB46E6-3407-48EA-8551-2FC832B20F73}" type="slidenum">
              <a:rPr lang="en-US" smtClean="0"/>
              <a:t>‹#›</a:t>
            </a:fld>
            <a:endParaRPr lang="en-US"/>
          </a:p>
        </p:txBody>
      </p:sp>
    </p:spTree>
    <p:extLst>
      <p:ext uri="{BB962C8B-B14F-4D97-AF65-F5344CB8AC3E}">
        <p14:creationId xmlns:p14="http://schemas.microsoft.com/office/powerpoint/2010/main" val="4080735785"/>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88">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936191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4831842" cy="1181299"/>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256752"/>
            <a:ext cx="4831842" cy="4040541"/>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800517"/>
            <a:ext cx="4831842"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122" y="417729"/>
            <a:ext cx="6607653"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35661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838" y="597747"/>
            <a:ext cx="1393662"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882" y="1193732"/>
            <a:ext cx="11835810"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4349" y="1806920"/>
            <a:ext cx="3550541"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6857" y="3136130"/>
            <a:ext cx="2367734"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585" y="3247133"/>
            <a:ext cx="2766341" cy="1394459"/>
          </a:xfrm>
          <a:prstGeom prst="rect">
            <a:avLst/>
          </a:prstGeom>
          <a:effectLst/>
        </p:spPr>
      </p:pic>
    </p:spTree>
    <p:extLst>
      <p:ext uri="{BB962C8B-B14F-4D97-AF65-F5344CB8AC3E}">
        <p14:creationId xmlns:p14="http://schemas.microsoft.com/office/powerpoint/2010/main" val="639385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1" y="3038854"/>
            <a:ext cx="6062008" cy="565027"/>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93636" y="4041282"/>
            <a:ext cx="606200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5417" y="597450"/>
            <a:ext cx="274525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0751" y="-22273"/>
            <a:ext cx="6050265"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14069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3751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2156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04" y="295275"/>
            <a:ext cx="11888047" cy="622073"/>
          </a:xfrm>
        </p:spPr>
        <p:txBody>
          <a:bodyPr/>
          <a:lstStyle/>
          <a:p>
            <a:r>
              <a:rPr lang="en-US"/>
              <a:t>Click to edit Master title style</a:t>
            </a:r>
          </a:p>
        </p:txBody>
      </p:sp>
      <p:sp>
        <p:nvSpPr>
          <p:cNvPr id="6" name="Text Placeholder 5"/>
          <p:cNvSpPr>
            <a:spLocks noGrp="1"/>
          </p:cNvSpPr>
          <p:nvPr>
            <p:ph type="body" sz="quarter" idx="10"/>
          </p:nvPr>
        </p:nvSpPr>
        <p:spPr>
          <a:xfrm>
            <a:off x="274603" y="987091"/>
            <a:ext cx="11885683" cy="1748171"/>
          </a:xfrm>
        </p:spPr>
        <p:txBody>
          <a:bodyPr/>
          <a:lstStyle>
            <a:lvl1pPr marL="0" indent="0">
              <a:buNone/>
              <a:defRPr sz="2000">
                <a:solidFill>
                  <a:schemeClr val="accent5"/>
                </a:solidFill>
                <a:latin typeface="+mn-lt"/>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38970" y="0"/>
            <a:ext cx="6994154" cy="6994525"/>
          </a:xfrm>
          <a:prstGeom prst="rect">
            <a:avLst/>
          </a:prstGeom>
        </p:spPr>
      </p:pic>
    </p:spTree>
    <p:extLst>
      <p:ext uri="{BB962C8B-B14F-4D97-AF65-F5344CB8AC3E}">
        <p14:creationId xmlns:p14="http://schemas.microsoft.com/office/powerpoint/2010/main" val="413149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1883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7788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2788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3056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935331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0751" y="-22273"/>
            <a:ext cx="6050265"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95839" y="2631002"/>
            <a:ext cx="384398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384439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91778311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0751" y="-22273"/>
            <a:ext cx="6050265"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
        <p:nvSpPr>
          <p:cNvPr id="2" name="Title 1"/>
          <p:cNvSpPr>
            <a:spLocks noGrp="1"/>
          </p:cNvSpPr>
          <p:nvPr>
            <p:ph type="title" hasCustomPrompt="1"/>
          </p:nvPr>
        </p:nvSpPr>
        <p:spPr>
          <a:xfrm>
            <a:off x="595839" y="3040994"/>
            <a:ext cx="3844570"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43923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528316"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8"/>
            <a:ext cx="652831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0751" y="-22273"/>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227052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270487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13767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940391"/>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64254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0121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Tree>
    <p:extLst>
      <p:ext uri="{BB962C8B-B14F-4D97-AF65-F5344CB8AC3E}">
        <p14:creationId xmlns:p14="http://schemas.microsoft.com/office/powerpoint/2010/main" val="1197666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6293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20712-1D75-492A-AECA-E794A0609E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9BA3DB-4CD0-4669-AC2A-444CAE25AC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AED7E-3EC0-4B04-A9FE-73223C172EBC}"/>
              </a:ext>
            </a:extLst>
          </p:cNvPr>
          <p:cNvSpPr>
            <a:spLocks noGrp="1"/>
          </p:cNvSpPr>
          <p:nvPr>
            <p:ph type="dt" sz="half" idx="10"/>
          </p:nvPr>
        </p:nvSpPr>
        <p:spPr/>
        <p:txBody>
          <a:bodyPr/>
          <a:lstStyle/>
          <a:p>
            <a:fld id="{28A47BEA-2242-4A3C-8AD6-4AD8EAAAC3AB}" type="datetimeFigureOut">
              <a:rPr lang="en-US" smtClean="0"/>
              <a:t>3/31/2020</a:t>
            </a:fld>
            <a:endParaRPr lang="en-US"/>
          </a:p>
        </p:txBody>
      </p:sp>
      <p:sp>
        <p:nvSpPr>
          <p:cNvPr id="5" name="Footer Placeholder 4">
            <a:extLst>
              <a:ext uri="{FF2B5EF4-FFF2-40B4-BE49-F238E27FC236}">
                <a16:creationId xmlns:a16="http://schemas.microsoft.com/office/drawing/2014/main" id="{35B92923-D099-4229-90F7-7133B2134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0CC46-EF3F-45CE-9FA0-C78971915EA3}"/>
              </a:ext>
            </a:extLst>
          </p:cNvPr>
          <p:cNvSpPr>
            <a:spLocks noGrp="1"/>
          </p:cNvSpPr>
          <p:nvPr>
            <p:ph type="sldNum" sz="quarter" idx="12"/>
          </p:nvPr>
        </p:nvSpPr>
        <p:spPr/>
        <p:txBody>
          <a:bodyPr/>
          <a:lstStyle/>
          <a:p>
            <a:fld id="{9C75C55D-EB2E-4EC8-8A0F-29F98FA39419}" type="slidenum">
              <a:rPr lang="en-US" smtClean="0"/>
              <a:t>‹#›</a:t>
            </a:fld>
            <a:endParaRPr lang="en-US"/>
          </a:p>
        </p:txBody>
      </p:sp>
    </p:spTree>
    <p:extLst>
      <p:ext uri="{BB962C8B-B14F-4D97-AF65-F5344CB8AC3E}">
        <p14:creationId xmlns:p14="http://schemas.microsoft.com/office/powerpoint/2010/main" val="151951223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5"/>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7"/>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780287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3125" cy="6994525"/>
          </a:xfrm>
          <a:prstGeom prst="rect">
            <a:avLst/>
          </a:prstGeom>
        </p:spPr>
      </p:pic>
      <p:sp>
        <p:nvSpPr>
          <p:cNvPr id="12" name="Rectangle 11"/>
          <p:cNvSpPr/>
          <p:nvPr userDrawn="1"/>
        </p:nvSpPr>
        <p:spPr bwMode="auto">
          <a:xfrm>
            <a:off x="273014" y="2125661"/>
            <a:ext cx="6399984" cy="3657600"/>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19177"/>
            <a:ext cx="6399919" cy="1828800"/>
          </a:xfrm>
          <a:noFill/>
        </p:spPr>
        <p:txBody>
          <a:bodyPr lIns="146304" tIns="91440" rIns="146304" bIns="91440" anchor="t" anchorCtr="0"/>
          <a:lstStyle>
            <a:lvl1pPr>
              <a:defRPr sz="4799"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6" y="3954462"/>
            <a:ext cx="6401571" cy="669138"/>
          </a:xfrm>
          <a:noFill/>
        </p:spPr>
        <p:txBody>
          <a:bodyPr wrap="square" lIns="164592" tIns="109728" rIns="164592" bIns="109728">
            <a:spAutoFit/>
          </a:bodyPr>
          <a:lstStyle>
            <a:lvl1pPr marL="0" indent="0">
              <a:spcBef>
                <a:spcPts val="0"/>
              </a:spcBef>
              <a:buNone/>
              <a:defRPr sz="3199">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62692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971515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38970" y="0"/>
            <a:ext cx="6994154" cy="6994525"/>
          </a:xfrm>
          <a:prstGeom prst="rect">
            <a:avLst/>
          </a:prstGeom>
        </p:spPr>
      </p:pic>
    </p:spTree>
    <p:extLst>
      <p:ext uri="{BB962C8B-B14F-4D97-AF65-F5344CB8AC3E}">
        <p14:creationId xmlns:p14="http://schemas.microsoft.com/office/powerpoint/2010/main" val="2351467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11887269"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4330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94460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8" y="1211287"/>
            <a:ext cx="11887269"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822230"/>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808219331"/>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05193855"/>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540616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13429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1932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3102111"/>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0637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79680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109646948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65486275"/>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4174019147"/>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7508343"/>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61763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7" y="6458713"/>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3233404"/>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96027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8673137"/>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3228809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8240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8" tIns="149196" rIns="186494" bIns="149196" numCol="1" spcCol="0" rtlCol="0" fromWordArt="0" anchor="ctr" anchorCtr="0" forceAA="0" compatLnSpc="1">
            <a:prstTxWarp prst="textNoShape">
              <a:avLst/>
            </a:prstTxWarp>
            <a:noAutofit/>
          </a:bodyPr>
          <a:lstStyle/>
          <a:p>
            <a:pPr algn="l" defTabSz="950846"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3"/>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771020134"/>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830269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1287"/>
            <a:ext cx="54856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1288"/>
            <a:ext cx="54856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29618979"/>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1566808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80" y="960440"/>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98282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838" y="597747"/>
            <a:ext cx="1393662"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882" y="1193732"/>
            <a:ext cx="11835810"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4349" y="1806920"/>
            <a:ext cx="3550541"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836"/>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6857" y="3136130"/>
            <a:ext cx="2367734"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585" y="3247133"/>
            <a:ext cx="2766341" cy="1394459"/>
          </a:xfrm>
          <a:prstGeom prst="rect">
            <a:avLst/>
          </a:prstGeom>
          <a:effectLst/>
        </p:spPr>
      </p:pic>
    </p:spTree>
    <p:extLst>
      <p:ext uri="{BB962C8B-B14F-4D97-AF65-F5344CB8AC3E}">
        <p14:creationId xmlns:p14="http://schemas.microsoft.com/office/powerpoint/2010/main" val="2329136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1" y="3038854"/>
            <a:ext cx="6062008"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636" y="4041282"/>
            <a:ext cx="606200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5417" y="597450"/>
            <a:ext cx="2745253"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0751" y="-22273"/>
            <a:ext cx="6050265"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349707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190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838"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9986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1684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3" y="1466097"/>
            <a:ext cx="5315915"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040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12731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586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012431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3835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0751" y="-22273"/>
            <a:ext cx="6050265"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839" y="2631002"/>
            <a:ext cx="384398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384439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249029985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0751" y="-22273"/>
            <a:ext cx="6050265"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
        <p:nvSpPr>
          <p:cNvPr id="2" name="Title 1"/>
          <p:cNvSpPr>
            <a:spLocks noGrp="1"/>
          </p:cNvSpPr>
          <p:nvPr>
            <p:ph type="title" hasCustomPrompt="1"/>
          </p:nvPr>
        </p:nvSpPr>
        <p:spPr>
          <a:xfrm>
            <a:off x="595839" y="3040994"/>
            <a:ext cx="3844570"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6439" y="297916"/>
            <a:ext cx="7018912"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337845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6528316"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875" y="4056498"/>
            <a:ext cx="652831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0751" y="-22273"/>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4281679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088858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dirty="0"/>
              </a:p>
            </p:txBody>
          </p:sp>
        </p:grpSp>
      </p:grpSp>
    </p:spTree>
    <p:extLst>
      <p:ext uri="{BB962C8B-B14F-4D97-AF65-F5344CB8AC3E}">
        <p14:creationId xmlns:p14="http://schemas.microsoft.com/office/powerpoint/2010/main" val="2035638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43535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68150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838" y="597450"/>
            <a:ext cx="1393662" cy="298433"/>
          </a:xfrm>
          <a:prstGeom prst="rect">
            <a:avLst/>
          </a:prstGeom>
        </p:spPr>
      </p:pic>
    </p:spTree>
    <p:extLst>
      <p:ext uri="{BB962C8B-B14F-4D97-AF65-F5344CB8AC3E}">
        <p14:creationId xmlns:p14="http://schemas.microsoft.com/office/powerpoint/2010/main" val="38496553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2238432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0690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292341"/>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6377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E4BF3-14B5-4A21-BB26-1265822370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916185-0A28-48BF-870E-F47CB3420A7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0F46B1-6094-47C8-8680-024378E2B7AC}"/>
              </a:ext>
            </a:extLst>
          </p:cNvPr>
          <p:cNvSpPr>
            <a:spLocks noGrp="1"/>
          </p:cNvSpPr>
          <p:nvPr>
            <p:ph type="dt" sz="half" idx="10"/>
          </p:nvPr>
        </p:nvSpPr>
        <p:spPr/>
        <p:txBody>
          <a:bodyPr/>
          <a:lstStyle/>
          <a:p>
            <a:fld id="{6E0F42CB-223B-4833-B19B-95B9B4DE74CE}" type="datetimeFigureOut">
              <a:rPr lang="en-US" smtClean="0"/>
              <a:t>3/31/2020</a:t>
            </a:fld>
            <a:endParaRPr lang="en-US"/>
          </a:p>
        </p:txBody>
      </p:sp>
      <p:sp>
        <p:nvSpPr>
          <p:cNvPr id="5" name="Footer Placeholder 4">
            <a:extLst>
              <a:ext uri="{FF2B5EF4-FFF2-40B4-BE49-F238E27FC236}">
                <a16:creationId xmlns:a16="http://schemas.microsoft.com/office/drawing/2014/main" id="{61F3798E-B030-48E5-8A99-AE560850A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7777B-4C0B-44A8-B271-45D13A63F480}"/>
              </a:ext>
            </a:extLst>
          </p:cNvPr>
          <p:cNvSpPr>
            <a:spLocks noGrp="1"/>
          </p:cNvSpPr>
          <p:nvPr>
            <p:ph type="sldNum" sz="quarter" idx="12"/>
          </p:nvPr>
        </p:nvSpPr>
        <p:spPr/>
        <p:txBody>
          <a:bodyPr/>
          <a:lstStyle/>
          <a:p>
            <a:fld id="{446144E0-AE5F-47C3-966D-DE3810F954B2}" type="slidenum">
              <a:rPr lang="en-US" smtClean="0"/>
              <a:t>‹#›</a:t>
            </a:fld>
            <a:endParaRPr lang="en-US"/>
          </a:p>
        </p:txBody>
      </p:sp>
    </p:spTree>
    <p:extLst>
      <p:ext uri="{BB962C8B-B14F-4D97-AF65-F5344CB8AC3E}">
        <p14:creationId xmlns:p14="http://schemas.microsoft.com/office/powerpoint/2010/main" val="86916132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20" y="227014"/>
            <a:ext cx="11561874" cy="773112"/>
          </a:xfrm>
          <a:prstGeom prst="rect">
            <a:avLst/>
          </a:prstGeom>
        </p:spPr>
        <p:txBody>
          <a:bodyPr vert="horz" wrap="square" lIns="0" tIns="164592" rIns="0" bIns="0" rtlCol="0" anchor="t">
            <a:noAutofit/>
          </a:bodyPr>
          <a:lstStyle>
            <a:lvl1pPr>
              <a:defRPr>
                <a:solidFill>
                  <a:schemeClr val="tx2"/>
                </a:solidFill>
              </a:defRPr>
            </a:lvl1pPr>
          </a:lstStyle>
          <a:p>
            <a:r>
              <a:rPr lang="en-US" dirty="0"/>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45073" y="6559031"/>
            <a:ext cx="1003852" cy="98880"/>
          </a:xfrm>
          <a:prstGeom prst="rect">
            <a:avLst/>
          </a:prstGeom>
          <a:noFill/>
        </p:spPr>
        <p:txBody>
          <a:bodyPr wrap="none" lIns="0" tIns="0" rIns="0" bIns="0" rtlCol="0">
            <a:spAutoFit/>
          </a:bodyPr>
          <a:lstStyle/>
          <a:p>
            <a:pPr>
              <a:lnSpc>
                <a:spcPct val="90000"/>
              </a:lnSpc>
              <a:spcAft>
                <a:spcPts val="600"/>
              </a:spcAft>
            </a:pPr>
            <a:r>
              <a:rPr lang="en-US" sz="700" dirty="0">
                <a:solidFill>
                  <a:schemeClr val="bg1">
                    <a:lumMod val="65000"/>
                  </a:schemeClr>
                </a:solidFill>
              </a:rPr>
              <a:t>© Microsoft Corporation</a:t>
            </a:r>
            <a:endParaRPr lang="en-US" sz="800" dirty="0">
              <a:solidFill>
                <a:schemeClr val="bg1">
                  <a:lumMod val="65000"/>
                </a:schemeClr>
              </a:solidFill>
            </a:endParaRPr>
          </a:p>
        </p:txBody>
      </p:sp>
    </p:spTree>
    <p:extLst>
      <p:ext uri="{BB962C8B-B14F-4D97-AF65-F5344CB8AC3E}">
        <p14:creationId xmlns:p14="http://schemas.microsoft.com/office/powerpoint/2010/main" val="1547884765"/>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257377"/>
            <a:ext cx="9822245" cy="1661737"/>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60939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1658469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121"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0483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38479203"/>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9"/>
            <a:ext cx="4853003"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548192"/>
            <a:ext cx="5950266" cy="439479"/>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64010387"/>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Copyright">
    <p:spTree>
      <p:nvGrpSpPr>
        <p:cNvPr id="1" name=""/>
        <p:cNvGrpSpPr/>
        <p:nvPr/>
      </p:nvGrpSpPr>
      <p:grpSpPr>
        <a:xfrm>
          <a:off x="0" y="0"/>
          <a:ext cx="0" cy="0"/>
          <a:chOff x="0" y="0"/>
          <a:chExt cx="0" cy="0"/>
        </a:xfrm>
      </p:grpSpPr>
      <p:sp>
        <p:nvSpPr>
          <p:cNvPr id="5" name="TextBox 4"/>
          <p:cNvSpPr txBox="1"/>
          <p:nvPr userDrawn="1"/>
        </p:nvSpPr>
        <p:spPr>
          <a:xfrm>
            <a:off x="310873" y="3480369"/>
            <a:ext cx="11916768" cy="3125571"/>
          </a:xfrm>
          <a:prstGeom prst="rect">
            <a:avLst/>
          </a:prstGeom>
          <a:noFill/>
          <a:ln>
            <a:noFill/>
          </a:ln>
        </p:spPr>
        <p:txBody>
          <a:bodyPr vert="horz" wrap="square" lIns="248594" tIns="186446" rIns="124299" bIns="62148" rtlCol="0" anchor="t" anchorCtr="0">
            <a:noAutofit/>
          </a:bodyPr>
          <a:lstStyle/>
          <a:p>
            <a:pPr defTabSz="621438">
              <a:lnSpc>
                <a:spcPct val="90000"/>
              </a:lnSpc>
              <a:spcAft>
                <a:spcPts val="816"/>
              </a:spcAft>
              <a:defRPr/>
            </a:pPr>
            <a:r>
              <a:rPr lang="en-US" sz="1224">
                <a:solidFill>
                  <a:srgbClr val="000000">
                    <a:alpha val="87000"/>
                  </a:srgbClr>
                </a:solidFill>
                <a:cs typeface="Segoe UI" panose="020B0502040204020203" pitchFamily="34" charset="0"/>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21438">
              <a:lnSpc>
                <a:spcPct val="90000"/>
              </a:lnSpc>
              <a:spcAft>
                <a:spcPts val="816"/>
              </a:spcAft>
              <a:defRPr/>
            </a:pPr>
            <a:r>
              <a:rPr lang="en-US" sz="1224">
                <a:solidFill>
                  <a:srgbClr val="000000">
                    <a:alpha val="87000"/>
                  </a:srgbClr>
                </a:solidFill>
                <a:cs typeface="Segoe UI" panose="020B0502040204020203" pitchFamily="34" charset="0"/>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21438">
              <a:lnSpc>
                <a:spcPct val="90000"/>
              </a:lnSpc>
              <a:spcAft>
                <a:spcPts val="408"/>
              </a:spcAft>
              <a:defRPr/>
            </a:pPr>
            <a:r>
              <a:rPr lang="en-US" sz="1224">
                <a:solidFill>
                  <a:srgbClr val="000000">
                    <a:alpha val="87000"/>
                  </a:srgbClr>
                </a:solidFill>
                <a:cs typeface="Segoe UI" panose="020B0502040204020203" pitchFamily="34" charset="0"/>
              </a:rPr>
              <a:t>For more information, see Use of Microsoft Copyrighted Content at</a:t>
            </a:r>
          </a:p>
          <a:p>
            <a:pPr algn="ctr" defTabSz="621438">
              <a:lnSpc>
                <a:spcPct val="90000"/>
              </a:lnSpc>
              <a:spcAft>
                <a:spcPts val="816"/>
              </a:spcAft>
              <a:defRPr/>
            </a:pPr>
            <a:r>
              <a:rPr lang="en-US" sz="1224" u="sng">
                <a:solidFill>
                  <a:prstClr val="black"/>
                </a:solidFill>
                <a:cs typeface="Segoe UI" panose="020B0502040204020203" pitchFamily="34" charset="0"/>
                <a:hlinkClick r:id="rId3" tooltip="http://www.microsoft.com/en-us/legal/intellectualproperty/Permissions/default.aspx"/>
              </a:rPr>
              <a:t>http://www.microsoft.com/en-us/legal/intellectualproperty/Permissions/default.aspx</a:t>
            </a:r>
            <a:endParaRPr lang="en-US" sz="1224">
              <a:solidFill>
                <a:prstClr val="black"/>
              </a:solidFill>
              <a:cs typeface="Segoe UI" panose="020B0502040204020203" pitchFamily="34" charset="0"/>
            </a:endParaRPr>
          </a:p>
          <a:p>
            <a:pPr defTabSz="621438">
              <a:lnSpc>
                <a:spcPct val="90000"/>
              </a:lnSpc>
              <a:spcAft>
                <a:spcPts val="816"/>
              </a:spcAft>
              <a:defRPr/>
            </a:pPr>
            <a:r>
              <a:rPr lang="en-IN" sz="1224">
                <a:solidFill>
                  <a:srgbClr val="000000">
                    <a:alpha val="87000"/>
                  </a:srgbClr>
                </a:solidFill>
                <a:cs typeface="Segoe UI" panose="020B0502040204020203" pitchFamily="34" charset="0"/>
              </a:rPr>
              <a:t>DirectX, Hyper-V, Internet Explorer, Microsoft, Microsoft Azure, Microsoft Edge, Outlook, OneDrive, SQL Server, Windows, Windows PowerShell, and Windows Server are either registered trademarks or trademarks of Microsoft Corporation in the United States and/or other countries. </a:t>
            </a:r>
          </a:p>
          <a:p>
            <a:pPr defTabSz="621438">
              <a:lnSpc>
                <a:spcPct val="90000"/>
              </a:lnSpc>
              <a:spcAft>
                <a:spcPts val="816"/>
              </a:spcAft>
              <a:defRPr/>
            </a:pPr>
            <a:r>
              <a:rPr lang="en-IN" sz="1224">
                <a:solidFill>
                  <a:srgbClr val="000000">
                    <a:alpha val="87000"/>
                  </a:srgbClr>
                </a:solidFill>
                <a:cs typeface="Segoe UI" panose="020B0502040204020203" pitchFamily="34" charset="0"/>
              </a:rPr>
              <a:t>Other Microsoft products mentioned herein may be either registered trademarks or trademarks of Microsoft Corporation in the United States and/or other countries. </a:t>
            </a:r>
          </a:p>
          <a:p>
            <a:pPr defTabSz="621438">
              <a:lnSpc>
                <a:spcPct val="90000"/>
              </a:lnSpc>
              <a:spcAft>
                <a:spcPts val="816"/>
              </a:spcAft>
              <a:defRPr/>
            </a:pPr>
            <a:r>
              <a:rPr lang="en-IN" sz="1224">
                <a:solidFill>
                  <a:srgbClr val="000000">
                    <a:alpha val="87000"/>
                  </a:srgbClr>
                </a:solidFill>
                <a:cs typeface="Segoe UI" panose="020B0502040204020203" pitchFamily="34" charset="0"/>
              </a:rPr>
              <a:t>All other trademarks are property of their respective owners.</a:t>
            </a:r>
          </a:p>
          <a:p>
            <a:pPr defTabSz="621438">
              <a:lnSpc>
                <a:spcPct val="90000"/>
              </a:lnSpc>
              <a:spcAft>
                <a:spcPts val="816"/>
              </a:spcAft>
              <a:defRPr/>
            </a:pPr>
            <a:endParaRPr lang="en-US" sz="1428">
              <a:solidFill>
                <a:srgbClr val="000000">
                  <a:alpha val="87000"/>
                </a:srgbClr>
              </a:solidFill>
              <a:cs typeface="Segoe UI" panose="020B0502040204020203" pitchFamily="34" charset="0"/>
            </a:endParaRPr>
          </a:p>
        </p:txBody>
      </p:sp>
      <p:sp>
        <p:nvSpPr>
          <p:cNvPr id="6" name="TextBox 5"/>
          <p:cNvSpPr txBox="1"/>
          <p:nvPr userDrawn="1"/>
        </p:nvSpPr>
        <p:spPr>
          <a:xfrm>
            <a:off x="316968" y="106055"/>
            <a:ext cx="3212346" cy="414490"/>
          </a:xfrm>
          <a:prstGeom prst="rect">
            <a:avLst/>
          </a:prstGeom>
          <a:noFill/>
          <a:ln>
            <a:noFill/>
          </a:ln>
        </p:spPr>
        <p:txBody>
          <a:bodyPr vert="horz" wrap="none" lIns="248594" tIns="186446" rIns="124299" bIns="62148" rtlCol="0" anchor="ctr" anchorCtr="0">
            <a:noAutofit/>
          </a:bodyPr>
          <a:lstStyle/>
          <a:p>
            <a:pPr defTabSz="621438">
              <a:defRPr/>
            </a:pPr>
            <a:r>
              <a:rPr lang="en-US" sz="1530" b="1">
                <a:solidFill>
                  <a:srgbClr val="000000"/>
                </a:solidFill>
                <a:cs typeface="Segoe UI" panose="020B0502040204020203" pitchFamily="34" charset="0"/>
              </a:rPr>
              <a:t>Conditions and Terms of Use</a:t>
            </a:r>
            <a:endParaRPr lang="en-US" sz="1530">
              <a:solidFill>
                <a:srgbClr val="000000"/>
              </a:solidFill>
              <a:cs typeface="Segoe UI" panose="020B0502040204020203" pitchFamily="34" charset="0"/>
            </a:endParaRPr>
          </a:p>
        </p:txBody>
      </p:sp>
      <p:sp>
        <p:nvSpPr>
          <p:cNvPr id="7" name="TextBox 6"/>
          <p:cNvSpPr txBox="1"/>
          <p:nvPr userDrawn="1"/>
        </p:nvSpPr>
        <p:spPr>
          <a:xfrm>
            <a:off x="313921" y="2926076"/>
            <a:ext cx="3212346" cy="377922"/>
          </a:xfrm>
          <a:prstGeom prst="rect">
            <a:avLst/>
          </a:prstGeom>
          <a:noFill/>
          <a:ln>
            <a:noFill/>
          </a:ln>
        </p:spPr>
        <p:txBody>
          <a:bodyPr vert="horz" wrap="none" lIns="248594" tIns="186446" rIns="124299" bIns="62148" rtlCol="0" anchor="ctr" anchorCtr="0">
            <a:noAutofit/>
          </a:bodyPr>
          <a:lstStyle/>
          <a:p>
            <a:pPr defTabSz="621438">
              <a:defRPr/>
            </a:pPr>
            <a:r>
              <a:rPr lang="en-US" sz="1530" b="1">
                <a:solidFill>
                  <a:srgbClr val="000000"/>
                </a:solidFill>
                <a:cs typeface="Segoe UI" panose="020B0502040204020203" pitchFamily="34" charset="0"/>
              </a:rPr>
              <a:t>Copyright and Trademarks</a:t>
            </a:r>
          </a:p>
        </p:txBody>
      </p:sp>
      <p:sp>
        <p:nvSpPr>
          <p:cNvPr id="8" name="TextBox 7"/>
          <p:cNvSpPr txBox="1"/>
          <p:nvPr userDrawn="1"/>
        </p:nvSpPr>
        <p:spPr>
          <a:xfrm>
            <a:off x="310872" y="386065"/>
            <a:ext cx="3212346" cy="414490"/>
          </a:xfrm>
          <a:prstGeom prst="rect">
            <a:avLst/>
          </a:prstGeom>
          <a:noFill/>
          <a:ln>
            <a:noFill/>
          </a:ln>
        </p:spPr>
        <p:txBody>
          <a:bodyPr vert="horz" wrap="none" lIns="248594" tIns="186446" rIns="124299" bIns="62148" rtlCol="0" anchor="ctr" anchorCtr="0">
            <a:noAutofit/>
          </a:bodyPr>
          <a:lstStyle/>
          <a:p>
            <a:pPr defTabSz="621438">
              <a:defRPr/>
            </a:pPr>
            <a:r>
              <a:rPr lang="en-US" sz="1122">
                <a:solidFill>
                  <a:srgbClr val="277EB5"/>
                </a:solidFill>
                <a:cs typeface="Segoe UI" panose="020B0502040204020203" pitchFamily="34" charset="0"/>
              </a:rPr>
              <a:t>Microsoft Confidential</a:t>
            </a:r>
          </a:p>
        </p:txBody>
      </p:sp>
      <p:sp>
        <p:nvSpPr>
          <p:cNvPr id="9" name="TextBox 8"/>
          <p:cNvSpPr txBox="1"/>
          <p:nvPr userDrawn="1"/>
        </p:nvSpPr>
        <p:spPr>
          <a:xfrm>
            <a:off x="310872" y="3176286"/>
            <a:ext cx="3212346" cy="414490"/>
          </a:xfrm>
          <a:prstGeom prst="rect">
            <a:avLst/>
          </a:prstGeom>
          <a:noFill/>
          <a:ln>
            <a:noFill/>
          </a:ln>
        </p:spPr>
        <p:txBody>
          <a:bodyPr vert="horz" wrap="none" lIns="248594" tIns="186446" rIns="124299" bIns="62148" rtlCol="0" anchor="ctr" anchorCtr="0">
            <a:noAutofit/>
          </a:bodyPr>
          <a:lstStyle/>
          <a:p>
            <a:pPr defTabSz="621438">
              <a:defRPr/>
            </a:pPr>
            <a:r>
              <a:rPr lang="en-US" sz="1122">
                <a:solidFill>
                  <a:srgbClr val="277EB5"/>
                </a:solidFill>
                <a:cs typeface="Segoe UI" panose="020B0502040204020203" pitchFamily="34" charset="0"/>
              </a:rPr>
              <a:t>© 2019 Microsoft Corporation. All rights reserved.</a:t>
            </a:r>
          </a:p>
        </p:txBody>
      </p:sp>
      <p:sp>
        <p:nvSpPr>
          <p:cNvPr id="10" name="TextBox 9"/>
          <p:cNvSpPr txBox="1"/>
          <p:nvPr userDrawn="1"/>
        </p:nvSpPr>
        <p:spPr>
          <a:xfrm>
            <a:off x="310873" y="626157"/>
            <a:ext cx="11916768" cy="2486942"/>
          </a:xfrm>
          <a:prstGeom prst="rect">
            <a:avLst/>
          </a:prstGeom>
          <a:noFill/>
          <a:ln>
            <a:noFill/>
          </a:ln>
        </p:spPr>
        <p:txBody>
          <a:bodyPr vert="horz" wrap="square" lIns="248594" tIns="186446" rIns="124299" bIns="62148" rtlCol="0" anchor="t" anchorCtr="0">
            <a:normAutofit/>
          </a:bodyPr>
          <a:lstStyle/>
          <a:p>
            <a:pPr defTabSz="621438">
              <a:spcAft>
                <a:spcPts val="816"/>
              </a:spcAft>
              <a:defRPr/>
            </a:pPr>
            <a:r>
              <a:rPr lang="en-US" sz="1224">
                <a:solidFill>
                  <a:srgbClr val="000000">
                    <a:alpha val="87000"/>
                  </a:srgbClr>
                </a:solidFill>
                <a:cs typeface="Segoe UI" panose="020B0502040204020203" pitchFamily="34" charset="0"/>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21438">
              <a:spcAft>
                <a:spcPts val="816"/>
              </a:spcAft>
              <a:defRPr/>
            </a:pPr>
            <a:r>
              <a:rPr lang="en-US" sz="1224">
                <a:solidFill>
                  <a:srgbClr val="000000">
                    <a:alpha val="87000"/>
                  </a:srgbClr>
                </a:solidFill>
                <a:cs typeface="Segoe UI" panose="020B0502040204020203" pitchFamily="34" charset="0"/>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21438">
              <a:spcAft>
                <a:spcPts val="816"/>
              </a:spcAft>
              <a:defRPr/>
            </a:pPr>
            <a:r>
              <a:rPr lang="en-US" sz="1224">
                <a:solidFill>
                  <a:srgbClr val="000000">
                    <a:alpha val="87000"/>
                  </a:srgbClr>
                </a:solidFill>
                <a:cs typeface="Segoe UI" panose="020B0502040204020203" pitchFamily="34" charset="0"/>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21438">
              <a:spcAft>
                <a:spcPts val="816"/>
              </a:spcAft>
              <a:defRPr/>
            </a:pPr>
            <a:endParaRPr lang="en-US" sz="1428">
              <a:solidFill>
                <a:srgbClr val="000000">
                  <a:alpha val="87000"/>
                </a:srgbClr>
              </a:solidFill>
              <a:cs typeface="Segoe UI" panose="020B0502040204020203" pitchFamily="34" charset="0"/>
            </a:endParaRPr>
          </a:p>
        </p:txBody>
      </p:sp>
    </p:spTree>
    <p:custDataLst>
      <p:tags r:id="rId1"/>
    </p:custDataLst>
    <p:extLst>
      <p:ext uri="{BB962C8B-B14F-4D97-AF65-F5344CB8AC3E}">
        <p14:creationId xmlns:p14="http://schemas.microsoft.com/office/powerpoint/2010/main" val="19962264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cSld name="2_Title_Content">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3001524" y="8593488"/>
            <a:ext cx="1445120" cy="384146"/>
          </a:xfrm>
          <a:prstGeom prst="rect">
            <a:avLst/>
          </a:prstGeom>
        </p:spPr>
        <p:txBody>
          <a:bodyPr vert="horz" wrap="square" lIns="93208" tIns="93208" rIns="93208" bIns="93208" rtlCol="0" anchor="t">
            <a:noAutofit/>
          </a:bodyPr>
          <a:lstStyle/>
          <a:p>
            <a:pPr marL="0" marR="0" lvl="0" indent="0" algn="ctr" defTabSz="950384" rtl="0" eaLnBrk="1" fontAlgn="auto" latinLnBrk="0" hangingPunct="1">
              <a:lnSpc>
                <a:spcPct val="90000"/>
              </a:lnSpc>
              <a:spcBef>
                <a:spcPts val="0"/>
              </a:spcBef>
              <a:spcAft>
                <a:spcPts val="612"/>
              </a:spcAft>
              <a:buClrTx/>
              <a:buSzTx/>
              <a:buFontTx/>
              <a:buNone/>
              <a:tabLst/>
              <a:defRPr/>
            </a:pPr>
            <a:endParaRPr kumimoji="0" lang="en-US" sz="1197" b="0" i="0" u="none" strike="noStrike" kern="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518" y="6948320"/>
            <a:ext cx="12432489" cy="45713"/>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82779" tIns="146222" rIns="182779" bIns="146222" numCol="1" spcCol="0" rtlCol="0" fromWordArt="0" anchor="t" anchorCtr="0" forceAA="0" compatLnSpc="1">
            <a:prstTxWarp prst="textNoShape">
              <a:avLst/>
            </a:prstTxWarp>
            <a:noAutofit/>
          </a:bodyPr>
          <a:lstStyle/>
          <a:p>
            <a:pPr marL="0" marR="0" lvl="0" indent="0" algn="ctr" defTabSz="93184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518" y="-63795"/>
            <a:ext cx="12432489" cy="1423195"/>
          </a:xfrm>
          <a:prstGeom prst="rect">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9" tIns="146222" rIns="182779" bIns="146222" numCol="1" spcCol="0" rtlCol="0" fromWordArt="0" anchor="t" anchorCtr="0" forceAA="0" compatLnSpc="1">
            <a:prstTxWarp prst="textNoShape">
              <a:avLst/>
            </a:prstTxWarp>
            <a:noAutofit/>
          </a:bodyPr>
          <a:lstStyle/>
          <a:p>
            <a:pPr marL="0" marR="0" lvl="0" indent="0" algn="ctr" defTabSz="93184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503175" y="283131"/>
            <a:ext cx="11428541" cy="738664"/>
          </a:xfrm>
        </p:spPr>
        <p:txBody>
          <a:bodyPr lIns="0" tIns="0" rIns="0" bIns="0" anchor="ctr">
            <a:noAutofit/>
          </a:bodyPr>
          <a:lstStyle>
            <a:lvl1pPr algn="ctr">
              <a:defRPr lang="en-US" sz="3799" kern="1200" spc="0" baseline="0" dirty="0" smtClean="0">
                <a:solidFill>
                  <a:schemeClr val="bg1"/>
                </a:solidFill>
                <a:latin typeface="+mj-lt"/>
                <a:ea typeface="Segoe UI Semibold" panose="020B0702040204020203" pitchFamily="34" charset="0"/>
                <a:cs typeface="Segoe UI Semibold" panose="020B0702040204020203" pitchFamily="34" charset="0"/>
              </a:defRPr>
            </a:lvl1pPr>
            <a:lvl2pPr marL="335983" indent="0">
              <a:buNone/>
              <a:defRPr/>
            </a:lvl2pPr>
          </a:lstStyle>
          <a:p>
            <a:pPr lvl="0"/>
            <a:r>
              <a:rPr lang="en-US" dirty="0"/>
              <a:t>Title</a:t>
            </a:r>
          </a:p>
        </p:txBody>
      </p:sp>
      <p:sp>
        <p:nvSpPr>
          <p:cNvPr id="6" name="Text Placeholder 5"/>
          <p:cNvSpPr>
            <a:spLocks noGrp="1"/>
          </p:cNvSpPr>
          <p:nvPr>
            <p:ph type="body" sz="quarter" idx="11"/>
          </p:nvPr>
        </p:nvSpPr>
        <p:spPr>
          <a:xfrm>
            <a:off x="503175" y="1724300"/>
            <a:ext cx="11428541" cy="1574685"/>
          </a:xfrm>
        </p:spPr>
        <p:txBody>
          <a:bodyPr/>
          <a:lstStyle>
            <a:lvl1pPr marL="0" indent="0">
              <a:buClr>
                <a:schemeClr val="bg2"/>
              </a:buClr>
              <a:buFont typeface="Arial" panose="020B0604020202020204" pitchFamily="34" charset="0"/>
              <a:buNone/>
              <a:defRPr sz="2400"/>
            </a:lvl1pPr>
            <a:lvl2pPr marL="808806" indent="-342734">
              <a:buClr>
                <a:schemeClr val="bg2"/>
              </a:buClr>
              <a:buFont typeface="Arial" panose="020B0604020202020204" pitchFamily="34" charset="0"/>
              <a:buChar char="•"/>
              <a:defRPr/>
            </a:lvl2pPr>
            <a:lvl3pPr marL="1274879" indent="-342734">
              <a:buClr>
                <a:schemeClr val="bg2"/>
              </a:buClr>
              <a:buFont typeface="Arial" panose="020B0604020202020204" pitchFamily="34" charset="0"/>
              <a:buChar char="•"/>
              <a:defRPr/>
            </a:lvl3pPr>
            <a:lvl4pPr marL="1740953" indent="-342734">
              <a:buClr>
                <a:schemeClr val="bg2"/>
              </a:buClr>
              <a:buFont typeface="Arial" panose="020B0604020202020204" pitchFamily="34" charset="0"/>
              <a:buChar char="•"/>
              <a:defRPr/>
            </a:lvl4pPr>
            <a:lvl5pPr marL="2207024" indent="-342734">
              <a:buClr>
                <a:schemeClr val="bg2"/>
              </a:buClr>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865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839" y="597450"/>
            <a:ext cx="1393463"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382" y="2971302"/>
            <a:ext cx="2848174"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7292" y="-1"/>
            <a:ext cx="6357596" cy="6994526"/>
          </a:xfrm>
          <a:prstGeom prst="rect">
            <a:avLst/>
          </a:prstGeom>
        </p:spPr>
      </p:pic>
    </p:spTree>
    <p:extLst>
      <p:ext uri="{BB962C8B-B14F-4D97-AF65-F5344CB8AC3E}">
        <p14:creationId xmlns:p14="http://schemas.microsoft.com/office/powerpoint/2010/main" val="2535499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19132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9" name="Title 1"/>
          <p:cNvSpPr>
            <a:spLocks noGrp="1"/>
          </p:cNvSpPr>
          <p:nvPr>
            <p:ph type="title" hasCustomPrompt="1"/>
          </p:nvPr>
        </p:nvSpPr>
        <p:spPr>
          <a:xfrm>
            <a:off x="595838" y="3039097"/>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8"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6511" y="601344"/>
            <a:ext cx="3264158"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spTree>
    <p:extLst>
      <p:ext uri="{BB962C8B-B14F-4D97-AF65-F5344CB8AC3E}">
        <p14:creationId xmlns:p14="http://schemas.microsoft.com/office/powerpoint/2010/main" val="1730636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9" y="1463669"/>
            <a:ext cx="11238354"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440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711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1"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3" y="1463669"/>
            <a:ext cx="532368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0080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1"/>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5" y="1463669"/>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396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6818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89514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3"/>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4"/>
            <a:ext cx="4245348"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70321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1978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79"/>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6" y="5269662"/>
            <a:ext cx="1429273" cy="1434546"/>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6032377" y="575118"/>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9866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6702660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3"/>
            <a:ext cx="4242824"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3"/>
            <a:ext cx="6397750"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0119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5"/>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37301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0"/>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8"/>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475395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8"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5"/>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8707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6"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69" y="2065975"/>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938031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1"/>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1" y="4848576"/>
            <a:ext cx="258334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1" y="2065976"/>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79214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2"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9" y="1465289"/>
            <a:ext cx="7397787"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011465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9" y="2351744"/>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56957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079597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3" y="3213098"/>
            <a:ext cx="3247061" cy="56509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4"/>
            <a:ext cx="6802530"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12580921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2758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3" y="3213098"/>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4"/>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817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52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721353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19829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1044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7263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37956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89"/>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0003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39" y="597450"/>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9" y="6281748"/>
            <a:ext cx="4571416"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464179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9" y="1465289"/>
            <a:ext cx="11238354"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252141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3627595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3"/>
          <p:cNvSpPr>
            <a:spLocks noGrp="1"/>
          </p:cNvSpPr>
          <p:nvPr>
            <p:ph type="body" sz="quarter" idx="10"/>
          </p:nvPr>
        </p:nvSpPr>
        <p:spPr>
          <a:xfrm>
            <a:off x="274603" y="2133769"/>
            <a:ext cx="11885684" cy="1427442"/>
          </a:xfrm>
        </p:spPr>
        <p:txBody>
          <a:bodyPr>
            <a:spAutoFit/>
          </a:bodyPr>
          <a:lstStyle>
            <a:lvl1pPr marL="0" indent="0">
              <a:buFontTx/>
              <a:buNone/>
              <a:defRPr sz="1599"/>
            </a:lvl1pPr>
            <a:lvl2pPr>
              <a:defRPr sz="1599"/>
            </a:lvl2pPr>
            <a:lvl3pPr>
              <a:defRPr sz="1599"/>
            </a:lvl3pPr>
            <a:lvl4pPr>
              <a:defRPr sz="1599"/>
            </a:lvl4pPr>
            <a:lvl5pPr>
              <a:defRPr sz="15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553212"/>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BCA7B40-BF37-43D9-B6F6-0A7A01C4B65D}"/>
              </a:ext>
            </a:extLst>
          </p:cNvPr>
          <p:cNvSpPr/>
          <p:nvPr userDrawn="1"/>
        </p:nvSpPr>
        <p:spPr bwMode="auto">
          <a:xfrm>
            <a:off x="0" y="0"/>
            <a:ext cx="5291813"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080" y="636714"/>
            <a:ext cx="3690466" cy="410369"/>
          </a:xfrm>
        </p:spPr>
        <p:txBody>
          <a:bodyPr lIns="0" tIns="0" rIns="0" bIns="0"/>
          <a:lstStyle>
            <a:lvl1pPr algn="l" defTabSz="932563" rtl="0" eaLnBrk="1" latinLnBrk="0" hangingPunct="1">
              <a:lnSpc>
                <a:spcPts val="3199"/>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5673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26447879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l" defTabSz="951028"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5029"/>
            <a:ext cx="12434888" cy="917575"/>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316083661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304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7542648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1712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14D0E07-D18D-4895-AF73-40F91FAC15A8}"/>
              </a:ext>
            </a:extLst>
          </p:cNvPr>
          <p:cNvGrpSpPr>
            <a:grpSpLocks noChangeAspect="1"/>
          </p:cNvGrpSpPr>
          <p:nvPr userDrawn="1"/>
        </p:nvGrpSpPr>
        <p:grpSpPr bwMode="black">
          <a:xfrm>
            <a:off x="445967" y="6458713"/>
            <a:ext cx="1433542" cy="307759"/>
            <a:chOff x="457200" y="1643393"/>
            <a:chExt cx="4492753" cy="964540"/>
          </a:xfrm>
        </p:grpSpPr>
        <p:pic>
          <p:nvPicPr>
            <p:cNvPr id="3" name="Picture 2">
              <a:extLst>
                <a:ext uri="{FF2B5EF4-FFF2-40B4-BE49-F238E27FC236}">
                  <a16:creationId xmlns:a16="http://schemas.microsoft.com/office/drawing/2014/main" id="{6D0B1254-D563-4ADD-897C-DBA15B3B3A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4" name="Freeform 12">
              <a:extLst>
                <a:ext uri="{FF2B5EF4-FFF2-40B4-BE49-F238E27FC236}">
                  <a16:creationId xmlns:a16="http://schemas.microsoft.com/office/drawing/2014/main" id="{4DC3BAF1-5A2B-412D-8E5A-9928ECEB2DD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89642" tIns="44821" rIns="89642" bIns="44821"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438787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1561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2477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805736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7367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solidFill>
                  <a:srgbClr val="0078D7"/>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E81815-067F-410F-974E-BB8E848F4BF3}"/>
              </a:ext>
            </a:extLst>
          </p:cNvPr>
          <p:cNvSpPr/>
          <p:nvPr userDrawn="1"/>
        </p:nvSpPr>
        <p:spPr bwMode="auto">
          <a:xfrm>
            <a:off x="0" y="0"/>
            <a:ext cx="12434888" cy="9326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72988" tIns="149196" rIns="186494" bIns="149196" numCol="1" spcCol="0" rtlCol="0" fromWordArt="0" anchor="ctr" anchorCtr="0" forceAA="0" compatLnSpc="1">
            <a:prstTxWarp prst="textNoShape">
              <a:avLst/>
            </a:prstTxWarp>
            <a:noAutofit/>
          </a:bodyPr>
          <a:lstStyle/>
          <a:p>
            <a:pPr algn="l" defTabSz="950846" fontAlgn="base">
              <a:lnSpc>
                <a:spcPct val="90000"/>
              </a:lnSpc>
              <a:spcBef>
                <a:spcPct val="0"/>
              </a:spcBef>
              <a:spcAft>
                <a:spcPct val="0"/>
              </a:spcAft>
            </a:pPr>
            <a:endParaRPr lang="en-US" sz="408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828645F7-4025-480F-B6AB-B6D3F3865C1F}"/>
              </a:ext>
            </a:extLst>
          </p:cNvPr>
          <p:cNvSpPr>
            <a:spLocks noGrp="1"/>
          </p:cNvSpPr>
          <p:nvPr>
            <p:ph type="title"/>
          </p:nvPr>
        </p:nvSpPr>
        <p:spPr>
          <a:xfrm>
            <a:off x="0" y="191303"/>
            <a:ext cx="12434888" cy="565027"/>
          </a:xfrm>
        </p:spPr>
        <p:txBody>
          <a:bodyPr lIns="365760" anchor="ctr" anchorCtr="0"/>
          <a:lstStyle>
            <a:lvl1pPr>
              <a:defRPr sz="4080">
                <a:solidFill>
                  <a:schemeClr val="bg1"/>
                </a:solidFill>
              </a:defRPr>
            </a:lvl1pPr>
          </a:lstStyle>
          <a:p>
            <a:r>
              <a:rPr lang="en-US"/>
              <a:t>Click to edit Master title style</a:t>
            </a:r>
          </a:p>
        </p:txBody>
      </p:sp>
    </p:spTree>
    <p:extLst>
      <p:ext uri="{BB962C8B-B14F-4D97-AF65-F5344CB8AC3E}">
        <p14:creationId xmlns:p14="http://schemas.microsoft.com/office/powerpoint/2010/main" val="13834207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308196"/>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196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10509862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79" y="632779"/>
            <a:ext cx="11531715" cy="411162"/>
          </a:xfrm>
        </p:spPr>
        <p:txBody>
          <a:bodyPr wrap="square" lIns="0" tIns="0" rIns="0" bIns="0">
            <a:spAutoFit/>
          </a:bodyPr>
          <a:lstStyle>
            <a:lvl1pPr>
              <a:lnSpc>
                <a:spcPts val="3200"/>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6" y="6578601"/>
            <a:ext cx="11817541"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5443443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73047" y="417450"/>
            <a:ext cx="4831842" cy="1181299"/>
          </a:xfrm>
        </p:spPr>
        <p:txBody>
          <a:bodyPr>
            <a:noAutofit/>
          </a:bodyPr>
          <a:lstStyle>
            <a:lvl1pPr marL="0" indent="0" algn="l">
              <a:buNone/>
              <a:defRPr sz="4080" b="1" i="0" spc="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73047" y="2256752"/>
            <a:ext cx="4831842" cy="4040541"/>
          </a:xfrm>
        </p:spPr>
        <p:txBody>
          <a:bodyPr>
            <a:normAutofit/>
          </a:bodyPr>
          <a:lstStyle>
            <a:lvl1pPr marL="0" indent="0">
              <a:buNone/>
              <a:defRPr sz="1632">
                <a:solidFill>
                  <a:schemeClr val="accent4"/>
                </a:solidFill>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73047" y="1800517"/>
            <a:ext cx="4831842" cy="417636"/>
          </a:xfrm>
        </p:spPr>
        <p:txBody>
          <a:bodyPr>
            <a:normAutofit/>
          </a:bodyPr>
          <a:lstStyle>
            <a:lvl1pPr marL="0" indent="0">
              <a:buNone/>
              <a:defRPr sz="2040" b="1" i="0">
                <a:solidFill>
                  <a:schemeClr val="accent3"/>
                </a:solidFill>
                <a:latin typeface="Segoe UI Semibold" panose="020B0502040204020203" pitchFamily="34" charset="0"/>
                <a:cs typeface="Segoe UI Semibold" panose="020B0502040204020203" pitchFamily="34" charset="0"/>
              </a:defRPr>
            </a:lvl1pPr>
            <a:lvl2pPr marL="466298" indent="0">
              <a:buNone/>
              <a:defRPr/>
            </a:lvl2pPr>
            <a:lvl3pPr marL="932597" indent="0">
              <a:buNone/>
              <a:defRPr/>
            </a:lvl3pPr>
            <a:lvl4pPr marL="1398895" indent="0">
              <a:buNone/>
              <a:defRPr/>
            </a:lvl4pPr>
            <a:lvl5pPr marL="1865193"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445122" y="417729"/>
            <a:ext cx="6607653" cy="5878964"/>
          </a:xfrm>
          <a:solidFill>
            <a:schemeClr val="accent1"/>
          </a:solidFill>
        </p:spPr>
        <p:txBody>
          <a:bodyPr anchor="ctr" anchorCtr="0">
            <a:normAutofit/>
          </a:bodyPr>
          <a:lstStyle>
            <a:lvl1pPr marL="0" indent="0" algn="ctr">
              <a:buNone/>
              <a:defRPr sz="1224">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793095" y="6472863"/>
            <a:ext cx="1547883" cy="511481"/>
          </a:xfrm>
          <a:prstGeom prst="rect">
            <a:avLst/>
          </a:prstGeom>
        </p:spPr>
      </p:pic>
    </p:spTree>
    <p:extLst>
      <p:ext uri="{BB962C8B-B14F-4D97-AF65-F5344CB8AC3E}">
        <p14:creationId xmlns:p14="http://schemas.microsoft.com/office/powerpoint/2010/main" val="1735078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8" y="1464074"/>
            <a:ext cx="11238030" cy="230819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038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264964"/>
            <a:ext cx="9142832" cy="1097302"/>
          </a:xfrm>
        </p:spPr>
        <p:txBody>
          <a:bodyPr lIns="146304" tIns="91440" rIns="146304" bIns="91440"/>
          <a:lstStyle>
            <a:lvl1pPr>
              <a:lnSpc>
                <a:spcPts val="6299"/>
              </a:lnSpc>
              <a:defRPr sz="5799"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4FCB46E6-3407-48EA-8551-2FC832B20F73}" type="slidenum">
              <a:rPr lang="en-US" smtClean="0"/>
              <a:t>‹#›</a:t>
            </a:fld>
            <a:endParaRPr lang="en-US" dirty="0"/>
          </a:p>
        </p:txBody>
      </p:sp>
    </p:spTree>
    <p:extLst>
      <p:ext uri="{BB962C8B-B14F-4D97-AF65-F5344CB8AC3E}">
        <p14:creationId xmlns:p14="http://schemas.microsoft.com/office/powerpoint/2010/main" val="385361804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65046"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8960293"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spTree>
    <p:extLst>
      <p:ext uri="{BB962C8B-B14F-4D97-AF65-F5344CB8AC3E}">
        <p14:creationId xmlns:p14="http://schemas.microsoft.com/office/powerpoint/2010/main" val="394681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39934"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Tree>
    <p:extLst>
      <p:ext uri="{BB962C8B-B14F-4D97-AF65-F5344CB8AC3E}">
        <p14:creationId xmlns:p14="http://schemas.microsoft.com/office/powerpoint/2010/main" val="63577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4888"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41" y="4608887"/>
            <a:ext cx="6385403" cy="1040285"/>
          </a:xfrm>
        </p:spPr>
        <p:txBody>
          <a:bodyPr anchor="t"/>
          <a:lstStyle>
            <a:lvl1pPr marL="0" indent="0">
              <a:buNone/>
              <a:defRPr sz="2400">
                <a:solidFill>
                  <a:schemeClr val="bg1"/>
                </a:solidFill>
              </a:defRPr>
            </a:lvl1pPr>
            <a:lvl5pPr>
              <a:defRPr/>
            </a:lvl5pPr>
          </a:lstStyle>
          <a:p>
            <a:pPr lvl="0"/>
            <a:r>
              <a:rPr lang="en-US"/>
              <a:t>Speaker Name</a:t>
            </a:r>
          </a:p>
          <a:p>
            <a:pPr lvl="0"/>
            <a:r>
              <a:rPr lang="en-US"/>
              <a:t>Date</a:t>
            </a:r>
          </a:p>
        </p:txBody>
      </p:sp>
      <p:sp>
        <p:nvSpPr>
          <p:cNvPr id="23" name="Text Placeholder 6"/>
          <p:cNvSpPr>
            <a:spLocks noGrp="1"/>
          </p:cNvSpPr>
          <p:nvPr>
            <p:ph type="body" sz="quarter" idx="13" hasCustomPrompt="1"/>
          </p:nvPr>
        </p:nvSpPr>
        <p:spPr>
          <a:xfrm>
            <a:off x="231860" y="2125662"/>
            <a:ext cx="6400877"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470" rtl="0" eaLnBrk="1" fontAlgn="auto" latinLnBrk="0" hangingPunct="1">
              <a:lnSpc>
                <a:spcPct val="95000"/>
              </a:lnSpc>
              <a:spcBef>
                <a:spcPts val="0"/>
              </a:spcBef>
              <a:spcAft>
                <a:spcPts val="1199"/>
              </a:spcAft>
              <a:buClrTx/>
              <a:buSzPct val="90000"/>
              <a:buFont typeface="Arial" pitchFamily="34" charset="0"/>
              <a:buNone/>
              <a:tabLst/>
            </a:pPr>
            <a:r>
              <a:rPr lang="en-US"/>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spTree>
    <p:extLst>
      <p:ext uri="{BB962C8B-B14F-4D97-AF65-F5344CB8AC3E}">
        <p14:creationId xmlns:p14="http://schemas.microsoft.com/office/powerpoint/2010/main" val="401462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3979" y="2214881"/>
            <a:ext cx="1587307"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215" y="2160262"/>
            <a:ext cx="1025412"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8556" y="2120300"/>
            <a:ext cx="1987751"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2234" y="2088587"/>
            <a:ext cx="2378674"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63" y="4338136"/>
            <a:ext cx="12167997" cy="1671227"/>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Architect Boot Camp </a:t>
            </a:r>
            <a:r>
              <a:rPr lang="en-US" sz="220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post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DO NOT take photos or video of sessions or slides throughout the </a:t>
            </a:r>
            <a:r>
              <a:rPr lang="en-US" sz="2200" b="1">
                <a:gradFill>
                  <a:gsLst>
                    <a:gs pos="2917">
                      <a:schemeClr val="tx1"/>
                    </a:gs>
                    <a:gs pos="30000">
                      <a:schemeClr val="tx1"/>
                    </a:gs>
                  </a:gsLst>
                  <a:lin ang="5400000" scaled="0"/>
                </a:gradFill>
              </a:rPr>
              <a:t>Architect Boot Camp</a:t>
            </a:r>
            <a:r>
              <a:rPr lang="en-US" sz="220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405431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0172" y="1212850"/>
            <a:ext cx="11885683"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34" indent="0">
              <a:lnSpc>
                <a:spcPct val="100000"/>
              </a:lnSpc>
              <a:buNone/>
              <a:defRPr sz="1600">
                <a:solidFill>
                  <a:schemeClr val="tx1"/>
                </a:solidFill>
              </a:defRPr>
            </a:lvl3pPr>
            <a:lvl4pPr marL="457066" indent="0">
              <a:lnSpc>
                <a:spcPct val="100000"/>
              </a:lnSpc>
              <a:buNone/>
              <a:defRPr sz="1600">
                <a:solidFill>
                  <a:schemeClr val="tx1"/>
                </a:solidFill>
              </a:defRPr>
            </a:lvl4pPr>
            <a:lvl5pPr marL="685600" indent="0">
              <a:lnSpc>
                <a:spcPct val="100000"/>
              </a:lnSpc>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4037290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1282" y="1212849"/>
            <a:ext cx="54856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07" indent="0">
              <a:buNone/>
              <a:tabLst/>
              <a:defRPr sz="1600">
                <a:solidFill>
                  <a:schemeClr val="tx1"/>
                </a:solidFill>
              </a:defRPr>
            </a:lvl3pPr>
            <a:lvl4pPr marL="460241" indent="0">
              <a:buNone/>
              <a:defRPr sz="1600">
                <a:solidFill>
                  <a:schemeClr val="tx1"/>
                </a:solidFill>
              </a:defRPr>
            </a:lvl4pPr>
            <a:lvl5pPr marL="685600"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07" indent="0">
              <a:buNone/>
              <a:tabLst/>
              <a:defRPr sz="1600">
                <a:solidFill>
                  <a:schemeClr val="tx1"/>
                </a:solidFill>
              </a:defRPr>
            </a:lvl3pPr>
            <a:lvl4pPr marL="460241" indent="0">
              <a:buNone/>
              <a:defRPr sz="1600">
                <a:solidFill>
                  <a:schemeClr val="tx1"/>
                </a:solidFill>
              </a:defRPr>
            </a:lvl4pPr>
            <a:lvl5pPr marL="685600" indent="0">
              <a:buNone/>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40273561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5" y="1240283"/>
            <a:ext cx="5485699" cy="2145203"/>
          </a:xfrm>
        </p:spPr>
        <p:txBody>
          <a:bodyPr wrap="square">
            <a:spAutoFit/>
          </a:bodyPr>
          <a:lstStyle>
            <a:lvl1pPr marL="287253" indent="-287253">
              <a:spcBef>
                <a:spcPts val="1224"/>
              </a:spcBef>
              <a:buClr>
                <a:schemeClr val="tx2"/>
              </a:buClr>
              <a:buFont typeface="Arial" pitchFamily="34" charset="0"/>
              <a:buChar char="•"/>
              <a:defRPr sz="2800">
                <a:solidFill>
                  <a:schemeClr val="tx1"/>
                </a:solidFill>
              </a:defRPr>
            </a:lvl1pPr>
            <a:lvl2pPr marL="531011" indent="-233127">
              <a:defRPr sz="1600">
                <a:solidFill>
                  <a:schemeClr val="tx1"/>
                </a:solidFill>
              </a:defRPr>
            </a:lvl2pPr>
            <a:lvl3pPr marL="699380" indent="-168370">
              <a:tabLst/>
              <a:defRPr sz="1600">
                <a:solidFill>
                  <a:schemeClr val="tx1"/>
                </a:solidFill>
              </a:defRPr>
            </a:lvl3pPr>
            <a:lvl4pPr marL="880701" indent="-181321">
              <a:defRPr sz="1600">
                <a:solidFill>
                  <a:schemeClr val="tx1"/>
                </a:solidFill>
              </a:defRPr>
            </a:lvl4pPr>
            <a:lvl5pPr marL="1049070" indent="-168370">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40283"/>
            <a:ext cx="5485699" cy="2145203"/>
          </a:xfrm>
        </p:spPr>
        <p:txBody>
          <a:bodyPr wrap="square">
            <a:spAutoFit/>
          </a:bodyPr>
          <a:lstStyle>
            <a:lvl1pPr marL="287253" indent="-287253">
              <a:spcBef>
                <a:spcPts val="1224"/>
              </a:spcBef>
              <a:buClr>
                <a:schemeClr val="tx2"/>
              </a:buClr>
              <a:buFont typeface="Arial" pitchFamily="34" charset="0"/>
              <a:buChar char="•"/>
              <a:defRPr sz="2800">
                <a:solidFill>
                  <a:schemeClr val="tx1"/>
                </a:solidFill>
              </a:defRPr>
            </a:lvl1pPr>
            <a:lvl2pPr marL="531011" indent="-233127">
              <a:defRPr sz="1600">
                <a:solidFill>
                  <a:schemeClr val="tx1"/>
                </a:solidFill>
              </a:defRPr>
            </a:lvl2pPr>
            <a:lvl3pPr marL="699380" indent="-168370">
              <a:tabLst/>
              <a:defRPr sz="1600">
                <a:solidFill>
                  <a:schemeClr val="tx1"/>
                </a:solidFill>
              </a:defRPr>
            </a:lvl3pPr>
            <a:lvl4pPr marL="880701" indent="-181321">
              <a:defRPr sz="1600">
                <a:solidFill>
                  <a:schemeClr val="tx1"/>
                </a:solidFill>
              </a:defRPr>
            </a:lvl4pPr>
            <a:lvl5pPr marL="1049070" indent="-168370">
              <a:tabLst/>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907517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38705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4081800"/>
            <a:ext cx="7314266"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104362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1910772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tx1"/>
                </a:solidFill>
              </a:defRPr>
            </a:lvl1pPr>
          </a:lstStyle>
          <a:p>
            <a:r>
              <a:rPr lang="en-US"/>
              <a:t>Section title</a:t>
            </a:r>
          </a:p>
        </p:txBody>
      </p:sp>
    </p:spTree>
    <p:extLst>
      <p:ext uri="{BB962C8B-B14F-4D97-AF65-F5344CB8AC3E}">
        <p14:creationId xmlns:p14="http://schemas.microsoft.com/office/powerpoint/2010/main" val="2901206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1"/>
            <a:ext cx="12434888"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1" y="1"/>
            <a:ext cx="9798386"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03" y="4081800"/>
            <a:ext cx="7314267" cy="1015663"/>
          </a:xfrm>
          <a:noFill/>
        </p:spPr>
        <p:txBody>
          <a:bodyPr wrap="square" tIns="91440" bIns="91440" anchor="b" anchorCtr="0">
            <a:spAutoFit/>
          </a:bodyPr>
          <a:lstStyle>
            <a:lvl1pPr>
              <a:defRPr sz="5999" spc="-100" baseline="0">
                <a:solidFill>
                  <a:schemeClr val="accent2"/>
                </a:solidFill>
              </a:defRPr>
            </a:lvl1pPr>
          </a:lstStyle>
          <a:p>
            <a:r>
              <a:rPr lang="en-US"/>
              <a:t>Section title</a:t>
            </a:r>
          </a:p>
        </p:txBody>
      </p:sp>
    </p:spTree>
    <p:extLst>
      <p:ext uri="{BB962C8B-B14F-4D97-AF65-F5344CB8AC3E}">
        <p14:creationId xmlns:p14="http://schemas.microsoft.com/office/powerpoint/2010/main" val="292715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3787"/>
            <a:ext cx="5485699" cy="766364"/>
          </a:xfrm>
        </p:spPr>
        <p:txBody>
          <a:bodyPr>
            <a:spAutoFit/>
          </a:bodyPr>
          <a:lstStyle>
            <a:lvl1pPr>
              <a:defRPr sz="4200" baseline="0">
                <a:solidFill>
                  <a:schemeClr val="tx1"/>
                </a:solidFill>
              </a:defRPr>
            </a:lvl1pPr>
          </a:lstStyle>
          <a:p>
            <a:r>
              <a:rPr lang="en-US"/>
              <a:t>50/50 photo layout</a:t>
            </a:r>
          </a:p>
        </p:txBody>
      </p:sp>
      <p:sp>
        <p:nvSpPr>
          <p:cNvPr id="6" name="Picture Placeholder 5"/>
          <p:cNvSpPr>
            <a:spLocks noGrp="1"/>
          </p:cNvSpPr>
          <p:nvPr>
            <p:ph type="pic" sz="quarter" idx="11" hasCustomPrompt="1"/>
          </p:nvPr>
        </p:nvSpPr>
        <p:spPr>
          <a:xfrm>
            <a:off x="6217444" y="1"/>
            <a:ext cx="6217444"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470"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a:br>
            <a:br>
              <a:rPr lang="en-US"/>
            </a:br>
            <a:br>
              <a:rPr lang="en-US"/>
            </a:br>
            <a:r>
              <a:rPr lang="en-US"/>
              <a:t>Click icon to add picture</a:t>
            </a:r>
          </a:p>
        </p:txBody>
      </p:sp>
      <p:sp>
        <p:nvSpPr>
          <p:cNvPr id="10"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01061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solidFill>
                  <a:srgbClr val="0078D7"/>
                </a:soli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620968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455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1"/>
            <a:ext cx="1243488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399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176" y="1221157"/>
            <a:ext cx="11885682"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52" indent="0">
              <a:buNone/>
              <a:defRPr>
                <a:solidFill>
                  <a:schemeClr val="tx1"/>
                </a:solidFill>
                <a:latin typeface="Consolas" panose="020B0609020204030204" pitchFamily="49" charset="0"/>
                <a:cs typeface="Consolas" panose="020B0609020204030204" pitchFamily="49" charset="0"/>
              </a:defRPr>
            </a:lvl2pPr>
            <a:lvl3pPr marL="584436" indent="0">
              <a:buNone/>
              <a:defRPr>
                <a:solidFill>
                  <a:schemeClr val="tx1"/>
                </a:solidFill>
                <a:latin typeface="Consolas" panose="020B0609020204030204" pitchFamily="49" charset="0"/>
                <a:cs typeface="Consolas" panose="020B0609020204030204" pitchFamily="49" charset="0"/>
              </a:defRPr>
            </a:lvl3pPr>
            <a:lvl4pPr marL="814325" indent="0">
              <a:buNone/>
              <a:defRPr>
                <a:solidFill>
                  <a:schemeClr val="tx1"/>
                </a:solidFill>
                <a:latin typeface="Consolas" panose="020B0609020204030204" pitchFamily="49" charset="0"/>
                <a:cs typeface="Consolas" panose="020B0609020204030204" pitchFamily="49" charset="0"/>
              </a:defRPr>
            </a:lvl4pPr>
            <a:lvl5pPr marL="1050690"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60878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5812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1" y="1"/>
            <a:ext cx="995076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12" y="2684732"/>
            <a:ext cx="12434887" cy="1625060"/>
          </a:xfrm>
          <a:prstGeom prst="rect">
            <a:avLst/>
          </a:prstGeom>
          <a:noFill/>
        </p:spPr>
        <p:txBody>
          <a:bodyPr wrap="square" lIns="182857" tIns="146285" rIns="182857" bIns="146285" rtlCol="0">
            <a:spAutoFit/>
          </a:bodyPr>
          <a:lstStyle/>
          <a:p>
            <a:pPr algn="l">
              <a:lnSpc>
                <a:spcPct val="90000"/>
              </a:lnSpc>
              <a:spcAft>
                <a:spcPts val="600"/>
              </a:spcAft>
            </a:pPr>
            <a:r>
              <a:rPr lang="en-US" sz="9599">
                <a:solidFill>
                  <a:schemeClr val="bg1"/>
                </a:solidFill>
                <a:latin typeface="+mj-lt"/>
              </a:rPr>
              <a:t>Thank You</a:t>
            </a:r>
          </a:p>
        </p:txBody>
      </p:sp>
    </p:spTree>
    <p:extLst>
      <p:ext uri="{BB962C8B-B14F-4D97-AF65-F5344CB8AC3E}">
        <p14:creationId xmlns:p14="http://schemas.microsoft.com/office/powerpoint/2010/main" val="33854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1" y="1"/>
            <a:ext cx="995076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39" y="248393"/>
            <a:ext cx="1661607"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34" y="1035729"/>
            <a:ext cx="3428730"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12" y="2684732"/>
            <a:ext cx="12434887" cy="1625060"/>
          </a:xfrm>
          <a:prstGeom prst="rect">
            <a:avLst/>
          </a:prstGeom>
          <a:noFill/>
        </p:spPr>
        <p:txBody>
          <a:bodyPr wrap="square" lIns="182857" tIns="146285" rIns="182857" bIns="146285" rtlCol="0">
            <a:spAutoFit/>
          </a:bodyPr>
          <a:lstStyle/>
          <a:p>
            <a:pPr algn="l">
              <a:lnSpc>
                <a:spcPct val="90000"/>
              </a:lnSpc>
              <a:spcAft>
                <a:spcPts val="600"/>
              </a:spcAft>
            </a:pPr>
            <a:r>
              <a:rPr lang="en-US" sz="9599">
                <a:solidFill>
                  <a:schemeClr val="bg1"/>
                </a:solidFill>
                <a:latin typeface="+mj-lt"/>
              </a:rPr>
              <a:t>Thank You</a:t>
            </a:r>
          </a:p>
        </p:txBody>
      </p:sp>
    </p:spTree>
    <p:extLst>
      <p:ext uri="{BB962C8B-B14F-4D97-AF65-F5344CB8AC3E}">
        <p14:creationId xmlns:p14="http://schemas.microsoft.com/office/powerpoint/2010/main" val="312705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1"/>
            <a:ext cx="1243488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Copyright</a:t>
            </a:r>
            <a:r>
              <a:rPr lang="en-US" sz="70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1"/>
            <a:ext cx="3288086" cy="704444"/>
          </a:xfrm>
          <a:prstGeom prst="rect">
            <a:avLst/>
          </a:prstGeom>
        </p:spPr>
      </p:pic>
    </p:spTree>
    <p:extLst>
      <p:ext uri="{BB962C8B-B14F-4D97-AF65-F5344CB8AC3E}">
        <p14:creationId xmlns:p14="http://schemas.microsoft.com/office/powerpoint/2010/main" val="363706168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
            <a:ext cx="12434888"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50365080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1"/>
            <a:ext cx="1243488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1395335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86273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5164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893" y="3090314"/>
            <a:ext cx="9822245" cy="1828800"/>
          </a:xfrm>
          <a:noFill/>
        </p:spPr>
        <p:txBody>
          <a:bodyPr lIns="0" tIns="0" rIns="0" bIns="182880" anchor="b" anchorCtr="0"/>
          <a:lstStyle>
            <a:lvl1pPr>
              <a:defRPr sz="4799" strike="noStrike" spc="-50"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02" y="4944165"/>
            <a:ext cx="979412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371593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74102" y="4944166"/>
            <a:ext cx="9800476"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15507" y="3090314"/>
            <a:ext cx="9822245" cy="1828800"/>
          </a:xfrm>
          <a:noFill/>
        </p:spPr>
        <p:txBody>
          <a:bodyPr lIns="0" tIns="0" rIns="0" bIns="182880" anchor="b" anchorCtr="0"/>
          <a:lstStyle>
            <a:lvl1pPr>
              <a:defRPr sz="4799" strike="noStrike" spc="-50"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9774" y="483228"/>
            <a:ext cx="1362282" cy="194066"/>
          </a:xfrm>
          <a:prstGeom prst="rect">
            <a:avLst/>
          </a:prstGeom>
        </p:spPr>
      </p:pic>
    </p:spTree>
    <p:extLst>
      <p:ext uri="{BB962C8B-B14F-4D97-AF65-F5344CB8AC3E}">
        <p14:creationId xmlns:p14="http://schemas.microsoft.com/office/powerpoint/2010/main" val="50518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34920" y="2170631"/>
            <a:ext cx="7626965"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6"/>
            <a:ext cx="6636991"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3122583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434888" cy="6994526"/>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37222" y="2204497"/>
            <a:ext cx="7626965" cy="3657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80450" y="4584725"/>
            <a:ext cx="6636991" cy="738664"/>
          </a:xfrm>
        </p:spPr>
        <p:txBody>
          <a:bodyPr/>
          <a:lstStyle>
            <a:lvl1pPr>
              <a:defRPr sz="1800">
                <a:solidFill>
                  <a:schemeClr val="tx1"/>
                </a:solidFill>
              </a:defRPr>
            </a:lvl1pPr>
            <a:lvl2pPr>
              <a:defRPr sz="1800">
                <a:solidFill>
                  <a:schemeClr val="tx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21855" y="2730874"/>
            <a:ext cx="6695585" cy="1828800"/>
          </a:xfrm>
          <a:noFill/>
        </p:spPr>
        <p:txBody>
          <a:bodyPr lIns="0" tIns="0" rIns="0" bIns="182880" anchor="b" anchorCtr="0"/>
          <a:lstStyle>
            <a:lvl1pPr>
              <a:defRPr sz="4799" strike="noStrike" spc="-50"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22" y="481923"/>
            <a:ext cx="1362282" cy="194066"/>
          </a:xfrm>
          <a:prstGeom prst="rect">
            <a:avLst/>
          </a:prstGeom>
        </p:spPr>
      </p:pic>
    </p:spTree>
    <p:extLst>
      <p:ext uri="{BB962C8B-B14F-4D97-AF65-F5344CB8AC3E}">
        <p14:creationId xmlns:p14="http://schemas.microsoft.com/office/powerpoint/2010/main" val="214680091"/>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1192214"/>
            <a:ext cx="3690466"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3953" y="1192214"/>
            <a:ext cx="3914275"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758768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080" y="1961080"/>
            <a:ext cx="11531716"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080" y="3214124"/>
            <a:ext cx="11531716" cy="452610"/>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080" y="4439603"/>
            <a:ext cx="11531716"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83735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080" y="1960861"/>
            <a:ext cx="9571403"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080"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4481"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2323" y="3214124"/>
            <a:ext cx="3690466" cy="2728411"/>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19179551"/>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080"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8879" y="2410677"/>
            <a:ext cx="3690466"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7397699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21" y="1631571"/>
            <a:ext cx="3681324"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5704" y="1631571"/>
            <a:ext cx="3681324"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6329" y="1631568"/>
            <a:ext cx="3681324"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8879" y="5026024"/>
            <a:ext cx="3690466"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371985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080" y="2201864"/>
            <a:ext cx="172698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080" y="3230882"/>
            <a:ext cx="172698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570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340"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696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7599"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8227" y="3230881"/>
            <a:ext cx="1726980" cy="2859204"/>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5709" y="2201864"/>
            <a:ext cx="172698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340" y="2201864"/>
            <a:ext cx="172698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6969" y="2201864"/>
            <a:ext cx="172698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7599" y="2201864"/>
            <a:ext cx="172698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8227" y="2201864"/>
            <a:ext cx="172698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080"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6979"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8878"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3953"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1566"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8227" y="2065339"/>
            <a:ext cx="261903"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8711410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2850"/>
            <a:ext cx="54856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6220363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358678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079" y="960439"/>
            <a:ext cx="760315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25065804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3952" y="0"/>
            <a:ext cx="6080936"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5652365"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078" y="2410677"/>
            <a:ext cx="4919034"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080" y="1960861"/>
            <a:ext cx="4919033"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44310487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080" y="2201864"/>
            <a:ext cx="3690466"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8879" y="2201864"/>
            <a:ext cx="367935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1566" y="2201864"/>
            <a:ext cx="3695228"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080"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5705"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6329" y="5026024"/>
            <a:ext cx="3690466"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5353881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080" y="1961080"/>
            <a:ext cx="4853004"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079" y="2761498"/>
            <a:ext cx="4853003" cy="2571460"/>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02104435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323" y="426475"/>
            <a:ext cx="7901567"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4622" y="3489113"/>
            <a:ext cx="595026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790" y="2040568"/>
            <a:ext cx="1726980" cy="30946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328" y="2040568"/>
            <a:ext cx="1726980" cy="30946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75598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04" y="496641"/>
            <a:ext cx="11086480" cy="6497884"/>
          </a:xfrm>
          <a:prstGeom prst="rect">
            <a:avLst/>
          </a:prstGeom>
        </p:spPr>
      </p:pic>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677" y="3557697"/>
            <a:ext cx="7831726" cy="557637"/>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3229992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081" y="1989615"/>
            <a:ext cx="3690462"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077" y="5973763"/>
            <a:ext cx="3690466"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8880"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8880" y="1989615"/>
            <a:ext cx="367935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1565" y="1989615"/>
            <a:ext cx="3695229"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075"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99988"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1566" y="5783264"/>
            <a:ext cx="3701580"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1566" y="5973763"/>
            <a:ext cx="367935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78629743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080" y="632780"/>
            <a:ext cx="11531716"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080" y="4002986"/>
            <a:ext cx="11531716" cy="55763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0257812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3.xml"/><Relationship Id="rId13" Type="http://schemas.openxmlformats.org/officeDocument/2006/relationships/slideLayout" Target="../slideLayouts/slideLayout258.xml"/><Relationship Id="rId18" Type="http://schemas.openxmlformats.org/officeDocument/2006/relationships/slideLayout" Target="../slideLayouts/slideLayout263.xml"/><Relationship Id="rId3" Type="http://schemas.openxmlformats.org/officeDocument/2006/relationships/slideLayout" Target="../slideLayouts/slideLayout248.xml"/><Relationship Id="rId21" Type="http://schemas.openxmlformats.org/officeDocument/2006/relationships/theme" Target="../theme/theme10.xml"/><Relationship Id="rId7" Type="http://schemas.openxmlformats.org/officeDocument/2006/relationships/slideLayout" Target="../slideLayouts/slideLayout252.xml"/><Relationship Id="rId12" Type="http://schemas.openxmlformats.org/officeDocument/2006/relationships/slideLayout" Target="../slideLayouts/slideLayout257.xml"/><Relationship Id="rId17" Type="http://schemas.openxmlformats.org/officeDocument/2006/relationships/slideLayout" Target="../slideLayouts/slideLayout262.xml"/><Relationship Id="rId2" Type="http://schemas.openxmlformats.org/officeDocument/2006/relationships/slideLayout" Target="../slideLayouts/slideLayout247.xml"/><Relationship Id="rId16" Type="http://schemas.openxmlformats.org/officeDocument/2006/relationships/slideLayout" Target="../slideLayouts/slideLayout261.xml"/><Relationship Id="rId20" Type="http://schemas.openxmlformats.org/officeDocument/2006/relationships/slideLayout" Target="../slideLayouts/slideLayout265.xml"/><Relationship Id="rId1" Type="http://schemas.openxmlformats.org/officeDocument/2006/relationships/slideLayout" Target="../slideLayouts/slideLayout246.xml"/><Relationship Id="rId6" Type="http://schemas.openxmlformats.org/officeDocument/2006/relationships/slideLayout" Target="../slideLayouts/slideLayout251.xml"/><Relationship Id="rId11" Type="http://schemas.openxmlformats.org/officeDocument/2006/relationships/slideLayout" Target="../slideLayouts/slideLayout256.xml"/><Relationship Id="rId5" Type="http://schemas.openxmlformats.org/officeDocument/2006/relationships/slideLayout" Target="../slideLayouts/slideLayout250.xml"/><Relationship Id="rId15" Type="http://schemas.openxmlformats.org/officeDocument/2006/relationships/slideLayout" Target="../slideLayouts/slideLayout260.xml"/><Relationship Id="rId10" Type="http://schemas.openxmlformats.org/officeDocument/2006/relationships/slideLayout" Target="../slideLayouts/slideLayout255.xml"/><Relationship Id="rId19" Type="http://schemas.openxmlformats.org/officeDocument/2006/relationships/slideLayout" Target="../slideLayouts/slideLayout264.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14" Type="http://schemas.openxmlformats.org/officeDocument/2006/relationships/slideLayout" Target="../slideLayouts/slideLayout259.xml"/><Relationship Id="rId22" Type="http://schemas.openxmlformats.org/officeDocument/2006/relationships/image" Target="../media/image49.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73.xml"/><Relationship Id="rId13" Type="http://schemas.openxmlformats.org/officeDocument/2006/relationships/slideLayout" Target="../slideLayouts/slideLayout278.xml"/><Relationship Id="rId18" Type="http://schemas.openxmlformats.org/officeDocument/2006/relationships/theme" Target="../theme/theme11.xml"/><Relationship Id="rId3" Type="http://schemas.openxmlformats.org/officeDocument/2006/relationships/slideLayout" Target="../slideLayouts/slideLayout268.xml"/><Relationship Id="rId7" Type="http://schemas.openxmlformats.org/officeDocument/2006/relationships/slideLayout" Target="../slideLayouts/slideLayout272.xml"/><Relationship Id="rId12" Type="http://schemas.openxmlformats.org/officeDocument/2006/relationships/slideLayout" Target="../slideLayouts/slideLayout277.xml"/><Relationship Id="rId17" Type="http://schemas.openxmlformats.org/officeDocument/2006/relationships/slideLayout" Target="../slideLayouts/slideLayout282.xml"/><Relationship Id="rId2" Type="http://schemas.openxmlformats.org/officeDocument/2006/relationships/slideLayout" Target="../slideLayouts/slideLayout267.xml"/><Relationship Id="rId16" Type="http://schemas.openxmlformats.org/officeDocument/2006/relationships/slideLayout" Target="../slideLayouts/slideLayout281.xml"/><Relationship Id="rId1" Type="http://schemas.openxmlformats.org/officeDocument/2006/relationships/slideLayout" Target="../slideLayouts/slideLayout266.xml"/><Relationship Id="rId6" Type="http://schemas.openxmlformats.org/officeDocument/2006/relationships/slideLayout" Target="../slideLayouts/slideLayout271.xml"/><Relationship Id="rId11" Type="http://schemas.openxmlformats.org/officeDocument/2006/relationships/slideLayout" Target="../slideLayouts/slideLayout276.xml"/><Relationship Id="rId5" Type="http://schemas.openxmlformats.org/officeDocument/2006/relationships/slideLayout" Target="../slideLayouts/slideLayout270.xml"/><Relationship Id="rId15" Type="http://schemas.openxmlformats.org/officeDocument/2006/relationships/slideLayout" Target="../slideLayouts/slideLayout280.xml"/><Relationship Id="rId10" Type="http://schemas.openxmlformats.org/officeDocument/2006/relationships/slideLayout" Target="../slideLayouts/slideLayout275.xml"/><Relationship Id="rId4" Type="http://schemas.openxmlformats.org/officeDocument/2006/relationships/slideLayout" Target="../slideLayouts/slideLayout269.xml"/><Relationship Id="rId9" Type="http://schemas.openxmlformats.org/officeDocument/2006/relationships/slideLayout" Target="../slideLayouts/slideLayout274.xml"/><Relationship Id="rId14" Type="http://schemas.openxmlformats.org/officeDocument/2006/relationships/slideLayout" Target="../slideLayouts/slideLayout2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0.xml"/><Relationship Id="rId13" Type="http://schemas.openxmlformats.org/officeDocument/2006/relationships/slideLayout" Target="../slideLayouts/slideLayout295.xml"/><Relationship Id="rId3" Type="http://schemas.openxmlformats.org/officeDocument/2006/relationships/slideLayout" Target="../slideLayouts/slideLayout285.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2" Type="http://schemas.openxmlformats.org/officeDocument/2006/relationships/slideLayout" Target="../slideLayouts/slideLayout284.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5" Type="http://schemas.openxmlformats.org/officeDocument/2006/relationships/slideLayout" Target="../slideLayouts/slideLayout287.xml"/><Relationship Id="rId15" Type="http://schemas.openxmlformats.org/officeDocument/2006/relationships/image" Target="../media/image7.emf"/><Relationship Id="rId10" Type="http://schemas.openxmlformats.org/officeDocument/2006/relationships/slideLayout" Target="../slideLayouts/slideLayout292.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3.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3" Type="http://schemas.openxmlformats.org/officeDocument/2006/relationships/slideLayout" Target="../slideLayouts/slideLayout298.xml"/><Relationship Id="rId21" Type="http://schemas.openxmlformats.org/officeDocument/2006/relationships/image" Target="../media/image49.emf"/><Relationship Id="rId7" Type="http://schemas.openxmlformats.org/officeDocument/2006/relationships/slideLayout" Target="../slideLayouts/slideLayout302.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 Type="http://schemas.openxmlformats.org/officeDocument/2006/relationships/slideLayout" Target="../slideLayouts/slideLayout297.xml"/><Relationship Id="rId16" Type="http://schemas.openxmlformats.org/officeDocument/2006/relationships/slideLayout" Target="../slideLayouts/slideLayout311.xml"/><Relationship Id="rId20" Type="http://schemas.openxmlformats.org/officeDocument/2006/relationships/theme" Target="../theme/theme13.xml"/><Relationship Id="rId1" Type="http://schemas.openxmlformats.org/officeDocument/2006/relationships/slideLayout" Target="../slideLayouts/slideLayout296.xml"/><Relationship Id="rId6" Type="http://schemas.openxmlformats.org/officeDocument/2006/relationships/slideLayout" Target="../slideLayouts/slideLayout301.xml"/><Relationship Id="rId11" Type="http://schemas.openxmlformats.org/officeDocument/2006/relationships/slideLayout" Target="../slideLayouts/slideLayout306.xml"/><Relationship Id="rId5" Type="http://schemas.openxmlformats.org/officeDocument/2006/relationships/slideLayout" Target="../slideLayouts/slideLayout300.xml"/><Relationship Id="rId15" Type="http://schemas.openxmlformats.org/officeDocument/2006/relationships/slideLayout" Target="../slideLayouts/slideLayout310.xml"/><Relationship Id="rId10" Type="http://schemas.openxmlformats.org/officeDocument/2006/relationships/slideLayout" Target="../slideLayouts/slideLayout305.xml"/><Relationship Id="rId19" Type="http://schemas.openxmlformats.org/officeDocument/2006/relationships/slideLayout" Target="../slideLayouts/slideLayout314.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4" Type="http://schemas.openxmlformats.org/officeDocument/2006/relationships/slideLayout" Target="../slideLayouts/slideLayout30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22.xml"/><Relationship Id="rId13" Type="http://schemas.openxmlformats.org/officeDocument/2006/relationships/slideLayout" Target="../slideLayouts/slideLayout327.xml"/><Relationship Id="rId18" Type="http://schemas.openxmlformats.org/officeDocument/2006/relationships/slideLayout" Target="../slideLayouts/slideLayout332.xml"/><Relationship Id="rId26" Type="http://schemas.openxmlformats.org/officeDocument/2006/relationships/slideLayout" Target="../slideLayouts/slideLayout340.xml"/><Relationship Id="rId3" Type="http://schemas.openxmlformats.org/officeDocument/2006/relationships/slideLayout" Target="../slideLayouts/slideLayout317.xml"/><Relationship Id="rId21" Type="http://schemas.openxmlformats.org/officeDocument/2006/relationships/slideLayout" Target="../slideLayouts/slideLayout335.xml"/><Relationship Id="rId7" Type="http://schemas.openxmlformats.org/officeDocument/2006/relationships/slideLayout" Target="../slideLayouts/slideLayout321.xml"/><Relationship Id="rId12" Type="http://schemas.openxmlformats.org/officeDocument/2006/relationships/slideLayout" Target="../slideLayouts/slideLayout326.xml"/><Relationship Id="rId17" Type="http://schemas.openxmlformats.org/officeDocument/2006/relationships/slideLayout" Target="../slideLayouts/slideLayout331.xml"/><Relationship Id="rId25" Type="http://schemas.openxmlformats.org/officeDocument/2006/relationships/slideLayout" Target="../slideLayouts/slideLayout339.xml"/><Relationship Id="rId2" Type="http://schemas.openxmlformats.org/officeDocument/2006/relationships/slideLayout" Target="../slideLayouts/slideLayout316.xml"/><Relationship Id="rId16" Type="http://schemas.openxmlformats.org/officeDocument/2006/relationships/slideLayout" Target="../slideLayouts/slideLayout330.xml"/><Relationship Id="rId20" Type="http://schemas.openxmlformats.org/officeDocument/2006/relationships/slideLayout" Target="../slideLayouts/slideLayout334.xml"/><Relationship Id="rId29" Type="http://schemas.openxmlformats.org/officeDocument/2006/relationships/image" Target="../media/image7.emf"/><Relationship Id="rId1" Type="http://schemas.openxmlformats.org/officeDocument/2006/relationships/slideLayout" Target="../slideLayouts/slideLayout315.xml"/><Relationship Id="rId6" Type="http://schemas.openxmlformats.org/officeDocument/2006/relationships/slideLayout" Target="../slideLayouts/slideLayout320.xml"/><Relationship Id="rId11" Type="http://schemas.openxmlformats.org/officeDocument/2006/relationships/slideLayout" Target="../slideLayouts/slideLayout325.xml"/><Relationship Id="rId24" Type="http://schemas.openxmlformats.org/officeDocument/2006/relationships/slideLayout" Target="../slideLayouts/slideLayout338.xml"/><Relationship Id="rId5" Type="http://schemas.openxmlformats.org/officeDocument/2006/relationships/slideLayout" Target="../slideLayouts/slideLayout319.xml"/><Relationship Id="rId15" Type="http://schemas.openxmlformats.org/officeDocument/2006/relationships/slideLayout" Target="../slideLayouts/slideLayout329.xml"/><Relationship Id="rId23" Type="http://schemas.openxmlformats.org/officeDocument/2006/relationships/slideLayout" Target="../slideLayouts/slideLayout337.xml"/><Relationship Id="rId28" Type="http://schemas.openxmlformats.org/officeDocument/2006/relationships/theme" Target="../theme/theme14.xml"/><Relationship Id="rId10" Type="http://schemas.openxmlformats.org/officeDocument/2006/relationships/slideLayout" Target="../slideLayouts/slideLayout324.xml"/><Relationship Id="rId19" Type="http://schemas.openxmlformats.org/officeDocument/2006/relationships/slideLayout" Target="../slideLayouts/slideLayout333.xml"/><Relationship Id="rId4" Type="http://schemas.openxmlformats.org/officeDocument/2006/relationships/slideLayout" Target="../slideLayouts/slideLayout318.xml"/><Relationship Id="rId9" Type="http://schemas.openxmlformats.org/officeDocument/2006/relationships/slideLayout" Target="../slideLayouts/slideLayout323.xml"/><Relationship Id="rId14" Type="http://schemas.openxmlformats.org/officeDocument/2006/relationships/slideLayout" Target="../slideLayouts/slideLayout328.xml"/><Relationship Id="rId22" Type="http://schemas.openxmlformats.org/officeDocument/2006/relationships/slideLayout" Target="../slideLayouts/slideLayout336.xml"/><Relationship Id="rId27" Type="http://schemas.openxmlformats.org/officeDocument/2006/relationships/slideLayout" Target="../slideLayouts/slideLayout34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49.xml"/><Relationship Id="rId13" Type="http://schemas.openxmlformats.org/officeDocument/2006/relationships/slideLayout" Target="../slideLayouts/slideLayout354.xml"/><Relationship Id="rId18" Type="http://schemas.openxmlformats.org/officeDocument/2006/relationships/slideLayout" Target="../slideLayouts/slideLayout359.xml"/><Relationship Id="rId26" Type="http://schemas.openxmlformats.org/officeDocument/2006/relationships/slideLayout" Target="../slideLayouts/slideLayout367.xml"/><Relationship Id="rId3" Type="http://schemas.openxmlformats.org/officeDocument/2006/relationships/slideLayout" Target="../slideLayouts/slideLayout344.xml"/><Relationship Id="rId21" Type="http://schemas.openxmlformats.org/officeDocument/2006/relationships/slideLayout" Target="../slideLayouts/slideLayout362.xml"/><Relationship Id="rId7" Type="http://schemas.openxmlformats.org/officeDocument/2006/relationships/slideLayout" Target="../slideLayouts/slideLayout348.xml"/><Relationship Id="rId12" Type="http://schemas.openxmlformats.org/officeDocument/2006/relationships/slideLayout" Target="../slideLayouts/slideLayout353.xml"/><Relationship Id="rId17" Type="http://schemas.openxmlformats.org/officeDocument/2006/relationships/slideLayout" Target="../slideLayouts/slideLayout358.xml"/><Relationship Id="rId25" Type="http://schemas.openxmlformats.org/officeDocument/2006/relationships/slideLayout" Target="../slideLayouts/slideLayout366.xml"/><Relationship Id="rId2" Type="http://schemas.openxmlformats.org/officeDocument/2006/relationships/slideLayout" Target="../slideLayouts/slideLayout343.xml"/><Relationship Id="rId16" Type="http://schemas.openxmlformats.org/officeDocument/2006/relationships/slideLayout" Target="../slideLayouts/slideLayout357.xml"/><Relationship Id="rId20" Type="http://schemas.openxmlformats.org/officeDocument/2006/relationships/slideLayout" Target="../slideLayouts/slideLayout361.xml"/><Relationship Id="rId29" Type="http://schemas.openxmlformats.org/officeDocument/2006/relationships/image" Target="../media/image49.emf"/><Relationship Id="rId1" Type="http://schemas.openxmlformats.org/officeDocument/2006/relationships/slideLayout" Target="../slideLayouts/slideLayout342.xml"/><Relationship Id="rId6" Type="http://schemas.openxmlformats.org/officeDocument/2006/relationships/slideLayout" Target="../slideLayouts/slideLayout347.xml"/><Relationship Id="rId11" Type="http://schemas.openxmlformats.org/officeDocument/2006/relationships/slideLayout" Target="../slideLayouts/slideLayout352.xml"/><Relationship Id="rId24" Type="http://schemas.openxmlformats.org/officeDocument/2006/relationships/slideLayout" Target="../slideLayouts/slideLayout365.xml"/><Relationship Id="rId5" Type="http://schemas.openxmlformats.org/officeDocument/2006/relationships/slideLayout" Target="../slideLayouts/slideLayout346.xml"/><Relationship Id="rId15" Type="http://schemas.openxmlformats.org/officeDocument/2006/relationships/slideLayout" Target="../slideLayouts/slideLayout356.xml"/><Relationship Id="rId23" Type="http://schemas.openxmlformats.org/officeDocument/2006/relationships/slideLayout" Target="../slideLayouts/slideLayout364.xml"/><Relationship Id="rId28" Type="http://schemas.openxmlformats.org/officeDocument/2006/relationships/theme" Target="../theme/theme15.xml"/><Relationship Id="rId10" Type="http://schemas.openxmlformats.org/officeDocument/2006/relationships/slideLayout" Target="../slideLayouts/slideLayout351.xml"/><Relationship Id="rId19" Type="http://schemas.openxmlformats.org/officeDocument/2006/relationships/slideLayout" Target="../slideLayouts/slideLayout360.xml"/><Relationship Id="rId4" Type="http://schemas.openxmlformats.org/officeDocument/2006/relationships/slideLayout" Target="../slideLayouts/slideLayout345.xml"/><Relationship Id="rId9" Type="http://schemas.openxmlformats.org/officeDocument/2006/relationships/slideLayout" Target="../slideLayouts/slideLayout350.xml"/><Relationship Id="rId14" Type="http://schemas.openxmlformats.org/officeDocument/2006/relationships/slideLayout" Target="../slideLayouts/slideLayout355.xml"/><Relationship Id="rId22" Type="http://schemas.openxmlformats.org/officeDocument/2006/relationships/slideLayout" Target="../slideLayouts/slideLayout363.xml"/><Relationship Id="rId27" Type="http://schemas.openxmlformats.org/officeDocument/2006/relationships/slideLayout" Target="../slideLayouts/slideLayout36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76.xml"/><Relationship Id="rId13" Type="http://schemas.openxmlformats.org/officeDocument/2006/relationships/slideLayout" Target="../slideLayouts/slideLayout381.xml"/><Relationship Id="rId18" Type="http://schemas.openxmlformats.org/officeDocument/2006/relationships/slideLayout" Target="../slideLayouts/slideLayout386.xml"/><Relationship Id="rId26" Type="http://schemas.openxmlformats.org/officeDocument/2006/relationships/slideLayout" Target="../slideLayouts/slideLayout394.xml"/><Relationship Id="rId3" Type="http://schemas.openxmlformats.org/officeDocument/2006/relationships/slideLayout" Target="../slideLayouts/slideLayout371.xml"/><Relationship Id="rId21" Type="http://schemas.openxmlformats.org/officeDocument/2006/relationships/slideLayout" Target="../slideLayouts/slideLayout389.xml"/><Relationship Id="rId34" Type="http://schemas.openxmlformats.org/officeDocument/2006/relationships/theme" Target="../theme/theme16.xml"/><Relationship Id="rId7" Type="http://schemas.openxmlformats.org/officeDocument/2006/relationships/slideLayout" Target="../slideLayouts/slideLayout375.xml"/><Relationship Id="rId12" Type="http://schemas.openxmlformats.org/officeDocument/2006/relationships/slideLayout" Target="../slideLayouts/slideLayout380.xml"/><Relationship Id="rId17" Type="http://schemas.openxmlformats.org/officeDocument/2006/relationships/slideLayout" Target="../slideLayouts/slideLayout385.xml"/><Relationship Id="rId25" Type="http://schemas.openxmlformats.org/officeDocument/2006/relationships/slideLayout" Target="../slideLayouts/slideLayout393.xml"/><Relationship Id="rId33" Type="http://schemas.openxmlformats.org/officeDocument/2006/relationships/slideLayout" Target="../slideLayouts/slideLayout401.xml"/><Relationship Id="rId2" Type="http://schemas.openxmlformats.org/officeDocument/2006/relationships/slideLayout" Target="../slideLayouts/slideLayout370.xml"/><Relationship Id="rId16" Type="http://schemas.openxmlformats.org/officeDocument/2006/relationships/slideLayout" Target="../slideLayouts/slideLayout384.xml"/><Relationship Id="rId20" Type="http://schemas.openxmlformats.org/officeDocument/2006/relationships/slideLayout" Target="../slideLayouts/slideLayout388.xml"/><Relationship Id="rId29" Type="http://schemas.openxmlformats.org/officeDocument/2006/relationships/slideLayout" Target="../slideLayouts/slideLayout397.xml"/><Relationship Id="rId1" Type="http://schemas.openxmlformats.org/officeDocument/2006/relationships/slideLayout" Target="../slideLayouts/slideLayout369.xml"/><Relationship Id="rId6" Type="http://schemas.openxmlformats.org/officeDocument/2006/relationships/slideLayout" Target="../slideLayouts/slideLayout374.xml"/><Relationship Id="rId11" Type="http://schemas.openxmlformats.org/officeDocument/2006/relationships/slideLayout" Target="../slideLayouts/slideLayout379.xml"/><Relationship Id="rId24" Type="http://schemas.openxmlformats.org/officeDocument/2006/relationships/slideLayout" Target="../slideLayouts/slideLayout392.xml"/><Relationship Id="rId32" Type="http://schemas.openxmlformats.org/officeDocument/2006/relationships/slideLayout" Target="../slideLayouts/slideLayout400.xml"/><Relationship Id="rId5" Type="http://schemas.openxmlformats.org/officeDocument/2006/relationships/slideLayout" Target="../slideLayouts/slideLayout373.xml"/><Relationship Id="rId15" Type="http://schemas.openxmlformats.org/officeDocument/2006/relationships/slideLayout" Target="../slideLayouts/slideLayout383.xml"/><Relationship Id="rId23" Type="http://schemas.openxmlformats.org/officeDocument/2006/relationships/slideLayout" Target="../slideLayouts/slideLayout391.xml"/><Relationship Id="rId28" Type="http://schemas.openxmlformats.org/officeDocument/2006/relationships/slideLayout" Target="../slideLayouts/slideLayout396.xml"/><Relationship Id="rId10" Type="http://schemas.openxmlformats.org/officeDocument/2006/relationships/slideLayout" Target="../slideLayouts/slideLayout378.xml"/><Relationship Id="rId19" Type="http://schemas.openxmlformats.org/officeDocument/2006/relationships/slideLayout" Target="../slideLayouts/slideLayout387.xml"/><Relationship Id="rId31" Type="http://schemas.openxmlformats.org/officeDocument/2006/relationships/slideLayout" Target="../slideLayouts/slideLayout399.xml"/><Relationship Id="rId4" Type="http://schemas.openxmlformats.org/officeDocument/2006/relationships/slideLayout" Target="../slideLayouts/slideLayout372.xml"/><Relationship Id="rId9" Type="http://schemas.openxmlformats.org/officeDocument/2006/relationships/slideLayout" Target="../slideLayouts/slideLayout377.xml"/><Relationship Id="rId14" Type="http://schemas.openxmlformats.org/officeDocument/2006/relationships/slideLayout" Target="../slideLayouts/slideLayout382.xml"/><Relationship Id="rId22" Type="http://schemas.openxmlformats.org/officeDocument/2006/relationships/slideLayout" Target="../slideLayouts/slideLayout390.xml"/><Relationship Id="rId27" Type="http://schemas.openxmlformats.org/officeDocument/2006/relationships/slideLayout" Target="../slideLayouts/slideLayout395.xml"/><Relationship Id="rId30" Type="http://schemas.openxmlformats.org/officeDocument/2006/relationships/slideLayout" Target="../slideLayouts/slideLayout398.xml"/><Relationship Id="rId35" Type="http://schemas.openxmlformats.org/officeDocument/2006/relationships/image" Target="../media/image4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slideLayout" Target="../slideLayouts/slideLayout55.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32" Type="http://schemas.openxmlformats.org/officeDocument/2006/relationships/image" Target="../media/image7.emf"/><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31"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image" Target="../media/image25.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image" Target="../media/image7.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image" Target="../media/image1.png"/><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theme" Target="../theme/theme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image" Target="../media/image25.png"/><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theme" Target="../theme/theme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theme" Target="../theme/theme8.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image" Target="../media/image25.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34" Type="http://schemas.openxmlformats.org/officeDocument/2006/relationships/image" Target="../media/image41.emf"/><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theme" Target="../theme/theme9.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4"/>
            <a:ext cx="11888047" cy="6217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98266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392254" y="3050570"/>
            <a:ext cx="6995160" cy="894020"/>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865644" y="6621462"/>
            <a:ext cx="1600200" cy="433965"/>
          </a:xfrm>
          <a:prstGeom prst="rect">
            <a:avLst/>
          </a:prstGeom>
          <a:noFill/>
        </p:spPr>
        <p:txBody>
          <a:bodyPr wrap="square" lIns="182880" tIns="146304" rIns="182880" bIns="146304" rtlCol="0">
            <a:spAutoFit/>
          </a:bodyPr>
          <a:lstStyle/>
          <a:p>
            <a:pPr algn="r">
              <a:lnSpc>
                <a:spcPct val="90000"/>
              </a:lnSpc>
              <a:spcAft>
                <a:spcPts val="600"/>
              </a:spcAft>
            </a:pPr>
            <a:fld id="{E308381E-DE8E-41CE-9FAF-FBB74049FFFE}" type="slidenum">
              <a:rPr lang="en-US" sz="1000" smtClean="0">
                <a:solidFill>
                  <a:schemeClr val="bg1">
                    <a:lumMod val="75000"/>
                  </a:schemeClr>
                </a:solidFill>
              </a:rPr>
              <a:pPr algn="r">
                <a:lnSpc>
                  <a:spcPct val="90000"/>
                </a:lnSpc>
                <a:spcAft>
                  <a:spcPts val="600"/>
                </a:spcAft>
              </a:pPr>
              <a:t>‹#›</a:t>
            </a:fld>
            <a:endParaRPr lang="en-US" sz="1000" err="1">
              <a:solidFill>
                <a:schemeClr val="bg1">
                  <a:lumMod val="75000"/>
                </a:schemeClr>
              </a:solidFill>
            </a:endParaRP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606"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604" r:id="rId16"/>
    <p:sldLayoutId id="2147484102" r:id="rId17"/>
    <p:sldLayoutId id="2147484093" r:id="rId18"/>
    <p:sldLayoutId id="2147484127" r:id="rId19"/>
    <p:sldLayoutId id="2147484128" r:id="rId20"/>
    <p:sldLayoutId id="2147484129" r:id="rId21"/>
    <p:sldLayoutId id="2147484094" r:id="rId22"/>
    <p:sldLayoutId id="2147484195" r:id="rId23"/>
    <p:sldLayoutId id="2147484096" r:id="rId24"/>
    <p:sldLayoutId id="2147484605" r:id="rId25"/>
    <p:sldLayoutId id="2147484608" r:id="rId26"/>
  </p:sldLayoutIdLst>
  <p:transition>
    <p:fade/>
  </p:transition>
  <p:hf hdr="0" ftr="0" dt="0"/>
  <p:txStyles>
    <p:titleStyle>
      <a:lvl1pPr algn="l" defTabSz="932742"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4" userDrawn="1">
          <p15:clr>
            <a:srgbClr val="5ACBF0"/>
          </p15:clr>
        </p15:guide>
        <p15:guide id="10" pos="4780" userDrawn="1">
          <p15:clr>
            <a:srgbClr val="5ACBF0"/>
          </p15:clr>
        </p15:guide>
        <p15:guide id="11" pos="5356" userDrawn="1">
          <p15:clr>
            <a:srgbClr val="5ACBF0"/>
          </p15:clr>
        </p15:guide>
        <p15:guide id="12" pos="5932" userDrawn="1">
          <p15:clr>
            <a:srgbClr val="5ACBF0"/>
          </p15:clr>
        </p15:guide>
        <p15:guide id="13" pos="6508" userDrawn="1">
          <p15:clr>
            <a:srgbClr val="5ACBF0"/>
          </p15:clr>
        </p15:guide>
        <p15:guide id="14" pos="7084" userDrawn="1">
          <p15:clr>
            <a:srgbClr val="5ACBF0"/>
          </p15:clr>
        </p15:guide>
        <p15:guide id="15" pos="7660" userDrawn="1">
          <p15:clr>
            <a:srgbClr val="5ACBF0"/>
          </p15:clr>
        </p15:guide>
        <p15:guide id="16" pos="288" userDrawn="1">
          <p15:clr>
            <a:srgbClr val="C35EA4"/>
          </p15:clr>
        </p15:guide>
        <p15:guide id="17" pos="7545"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8463855"/>
      </p:ext>
    </p:extLst>
  </p:cSld>
  <p:clrMap bg1="lt1" tx1="dk1" bg2="lt2" tx2="dk2" accent1="accent1" accent2="accent2" accent3="accent3" accent4="accent4" accent5="accent5" accent6="accent6" hlink="hlink" folHlink="folHlink"/>
  <p:sldLayoutIdLst>
    <p:sldLayoutId id="2147484867" r:id="rId1"/>
    <p:sldLayoutId id="2147484868" r:id="rId2"/>
    <p:sldLayoutId id="2147484869" r:id="rId3"/>
    <p:sldLayoutId id="2147484870" r:id="rId4"/>
    <p:sldLayoutId id="2147484871" r:id="rId5"/>
    <p:sldLayoutId id="2147484872" r:id="rId6"/>
    <p:sldLayoutId id="2147484873" r:id="rId7"/>
    <p:sldLayoutId id="2147484874" r:id="rId8"/>
    <p:sldLayoutId id="2147484875" r:id="rId9"/>
    <p:sldLayoutId id="2147484876" r:id="rId10"/>
    <p:sldLayoutId id="2147484877" r:id="rId11"/>
    <p:sldLayoutId id="2147484878" r:id="rId12"/>
    <p:sldLayoutId id="2147484879" r:id="rId13"/>
    <p:sldLayoutId id="2147484880" r:id="rId14"/>
    <p:sldLayoutId id="2147484881" r:id="rId15"/>
    <p:sldLayoutId id="2147484882" r:id="rId16"/>
    <p:sldLayoutId id="2147484883" r:id="rId17"/>
    <p:sldLayoutId id="2147484884" r:id="rId18"/>
    <p:sldLayoutId id="2147484885" r:id="rId19"/>
    <p:sldLayoutId id="2147484886" r:id="rId20"/>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3/31/2020</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2447624294"/>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0F0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5"/>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486319829"/>
      </p:ext>
    </p:extLst>
  </p:cSld>
  <p:clrMap bg1="lt1" tx1="dk1" bg2="lt2" tx2="dk2" accent1="accent1" accent2="accent2" accent3="accent3" accent4="accent4" accent5="accent5" accent6="accent6" hlink="hlink" folHlink="folHlink"/>
  <p:sldLayoutIdLst>
    <p:sldLayoutId id="2147484908" r:id="rId1"/>
    <p:sldLayoutId id="2147484909" r:id="rId2"/>
    <p:sldLayoutId id="2147484910" r:id="rId3"/>
    <p:sldLayoutId id="2147484911" r:id="rId4"/>
    <p:sldLayoutId id="2147484912" r:id="rId5"/>
    <p:sldLayoutId id="2147484913" r:id="rId6"/>
    <p:sldLayoutId id="2147484914" r:id="rId7"/>
    <p:sldLayoutId id="2147484915" r:id="rId8"/>
    <p:sldLayoutId id="2147484916" r:id="rId9"/>
    <p:sldLayoutId id="2147484917" r:id="rId10"/>
    <p:sldLayoutId id="2147484918" r:id="rId11"/>
    <p:sldLayoutId id="2147484919" r:id="rId12"/>
    <p:sldLayoutId id="2147484920" r:id="rId1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9176772"/>
      </p:ext>
    </p:extLst>
  </p:cSld>
  <p:clrMap bg1="lt1" tx1="dk1" bg2="lt2" tx2="dk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 id="2147484933" r:id="rId12"/>
    <p:sldLayoutId id="2147484934" r:id="rId13"/>
    <p:sldLayoutId id="2147484935" r:id="rId14"/>
    <p:sldLayoutId id="2147484936" r:id="rId15"/>
    <p:sldLayoutId id="2147484937" r:id="rId16"/>
    <p:sldLayoutId id="2147484938" r:id="rId17"/>
    <p:sldLayoutId id="2147484939" r:id="rId18"/>
    <p:sldLayoutId id="2147484941" r:id="rId19"/>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859387172"/>
      </p:ext>
    </p:extLst>
  </p:cSld>
  <p:clrMap bg1="lt1" tx1="dk1" bg2="lt2" tx2="dk2" accent1="accent1" accent2="accent2" accent3="accent3" accent4="accent4" accent5="accent5" accent6="accent6" hlink="hlink" folHlink="folHlink"/>
  <p:sldLayoutIdLst>
    <p:sldLayoutId id="2147484948" r:id="rId1"/>
    <p:sldLayoutId id="2147484949" r:id="rId2"/>
    <p:sldLayoutId id="2147484950" r:id="rId3"/>
    <p:sldLayoutId id="2147484951" r:id="rId4"/>
    <p:sldLayoutId id="2147484952" r:id="rId5"/>
    <p:sldLayoutId id="2147484953" r:id="rId6"/>
    <p:sldLayoutId id="2147484954" r:id="rId7"/>
    <p:sldLayoutId id="2147484955" r:id="rId8"/>
    <p:sldLayoutId id="2147484956" r:id="rId9"/>
    <p:sldLayoutId id="2147484957" r:id="rId10"/>
    <p:sldLayoutId id="2147484958" r:id="rId11"/>
    <p:sldLayoutId id="2147484959" r:id="rId12"/>
    <p:sldLayoutId id="2147484960" r:id="rId13"/>
    <p:sldLayoutId id="2147484961" r:id="rId14"/>
    <p:sldLayoutId id="2147484962" r:id="rId15"/>
    <p:sldLayoutId id="2147484963" r:id="rId16"/>
    <p:sldLayoutId id="2147484964" r:id="rId17"/>
    <p:sldLayoutId id="2147484965" r:id="rId18"/>
    <p:sldLayoutId id="2147484966" r:id="rId19"/>
    <p:sldLayoutId id="2147484967" r:id="rId20"/>
    <p:sldLayoutId id="2147484968" r:id="rId21"/>
    <p:sldLayoutId id="2147484969" r:id="rId22"/>
    <p:sldLayoutId id="2147484970" r:id="rId23"/>
    <p:sldLayoutId id="2147484971" r:id="rId24"/>
    <p:sldLayoutId id="2147484972" r:id="rId25"/>
    <p:sldLayoutId id="2147484974" r:id="rId26"/>
    <p:sldLayoutId id="2147484975" r:id="rId2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extLst>
              <a:ext uri="{28A0092B-C50C-407E-A947-70E740481C1C}">
                <a14:useLocalDpi xmlns:a14="http://schemas.microsoft.com/office/drawing/2010/main"/>
              </a:ext>
            </a:extLst>
          </a:blip>
          <a:stretch>
            <a:fillRect/>
          </a:stretch>
        </p:blipFill>
        <p:spPr>
          <a:xfrm rot="5400000">
            <a:off x="9474092"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0501109"/>
      </p:ext>
    </p:extLst>
  </p:cSld>
  <p:clrMap bg1="lt1" tx1="dk1" bg2="lt2" tx2="dk2" accent1="accent1" accent2="accent2" accent3="accent3" accent4="accent4" accent5="accent5" accent6="accent6" hlink="hlink" folHlink="folHlink"/>
  <p:sldLayoutIdLst>
    <p:sldLayoutId id="2147485010" r:id="rId1"/>
    <p:sldLayoutId id="2147485011" r:id="rId2"/>
    <p:sldLayoutId id="2147485012" r:id="rId3"/>
    <p:sldLayoutId id="2147485013" r:id="rId4"/>
    <p:sldLayoutId id="2147485014" r:id="rId5"/>
    <p:sldLayoutId id="2147485015" r:id="rId6"/>
    <p:sldLayoutId id="2147485016" r:id="rId7"/>
    <p:sldLayoutId id="2147485017" r:id="rId8"/>
    <p:sldLayoutId id="2147485018" r:id="rId9"/>
    <p:sldLayoutId id="2147485019" r:id="rId10"/>
    <p:sldLayoutId id="2147485020" r:id="rId11"/>
    <p:sldLayoutId id="2147485021" r:id="rId12"/>
    <p:sldLayoutId id="2147485022" r:id="rId13"/>
    <p:sldLayoutId id="2147485023" r:id="rId14"/>
    <p:sldLayoutId id="2147485024" r:id="rId15"/>
    <p:sldLayoutId id="2147485025" r:id="rId16"/>
    <p:sldLayoutId id="2147485026" r:id="rId17"/>
    <p:sldLayoutId id="2147485027" r:id="rId18"/>
    <p:sldLayoutId id="2147485028" r:id="rId19"/>
    <p:sldLayoutId id="2147485029" r:id="rId20"/>
    <p:sldLayoutId id="2147485030" r:id="rId21"/>
    <p:sldLayoutId id="2147485031" r:id="rId22"/>
    <p:sldLayoutId id="2147485032" r:id="rId23"/>
    <p:sldLayoutId id="2147485033" r:id="rId24"/>
    <p:sldLayoutId id="2147485034" r:id="rId25"/>
    <p:sldLayoutId id="2147485035" r:id="rId26"/>
    <p:sldLayoutId id="2147485036" r:id="rId27"/>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653101" y="2900377"/>
            <a:ext cx="6994525" cy="1193773"/>
          </a:xfrm>
          <a:prstGeom prst="rect">
            <a:avLst/>
          </a:prstGeom>
        </p:spPr>
      </p:pic>
    </p:spTree>
    <p:extLst>
      <p:ext uri="{BB962C8B-B14F-4D97-AF65-F5344CB8AC3E}">
        <p14:creationId xmlns:p14="http://schemas.microsoft.com/office/powerpoint/2010/main" val="100520170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 id="2147485066" r:id="rId29"/>
    <p:sldLayoutId id="2147485067" r:id="rId30"/>
    <p:sldLayoutId id="2147485068" r:id="rId31"/>
    <p:sldLayoutId id="2147485069" r:id="rId32"/>
    <p:sldLayoutId id="2147485070"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3714608846"/>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 id="2147484632" r:id="rId21"/>
    <p:sldLayoutId id="2147484633" r:id="rId22"/>
    <p:sldLayoutId id="2147484634" r:id="rId23"/>
    <p:sldLayoutId id="2147484636" r:id="rId24"/>
    <p:sldLayoutId id="2147484637" r:id="rId25"/>
    <p:sldLayoutId id="2147484750" r:id="rId26"/>
    <p:sldLayoutId id="2147484865" r:id="rId27"/>
    <p:sldLayoutId id="2147484906" r:id="rId28"/>
    <p:sldLayoutId id="2147484945" r:id="rId29"/>
    <p:sldLayoutId id="2147484976" r:id="rId3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3"/>
            <a:ext cx="11885681" cy="2145203"/>
          </a:xfrm>
          <a:prstGeom prst="rect">
            <a:avLst/>
          </a:prstGeom>
        </p:spPr>
        <p:txBody>
          <a:bodyPr vert="horz" wrap="square" lIns="18288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50792" y="6600508"/>
            <a:ext cx="290158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897471492"/>
      </p:ext>
    </p:extLst>
  </p:cSld>
  <p:clrMap bg1="lt1" tx1="dk1" bg2="lt2" tx2="dk2" accent1="accent1" accent2="accent2" accent3="accent3" accent4="accent4" accent5="accent5" accent6="accent6" hlink="hlink" folHlink="folHlink"/>
  <p:sldLayoutIdLst>
    <p:sldLayoutId id="2147484639" r:id="rId1"/>
    <p:sldLayoutId id="2147484640" r:id="rId2"/>
    <p:sldLayoutId id="2147484641" r:id="rId3"/>
    <p:sldLayoutId id="2147484642" r:id="rId4"/>
    <p:sldLayoutId id="2147484643" r:id="rId5"/>
    <p:sldLayoutId id="2147484644" r:id="rId6"/>
    <p:sldLayoutId id="2147484645" r:id="rId7"/>
    <p:sldLayoutId id="2147484646" r:id="rId8"/>
    <p:sldLayoutId id="2147484647" r:id="rId9"/>
    <p:sldLayoutId id="2147484648" r:id="rId10"/>
    <p:sldLayoutId id="2147484649" r:id="rId11"/>
    <p:sldLayoutId id="2147484650" r:id="rId12"/>
    <p:sldLayoutId id="2147484651" r:id="rId13"/>
    <p:sldLayoutId id="2147484652" r:id="rId14"/>
    <p:sldLayoutId id="2147484653" r:id="rId15"/>
    <p:sldLayoutId id="2147484654" r:id="rId16"/>
    <p:sldLayoutId id="2147484655" r:id="rId17"/>
    <p:sldLayoutId id="2147484656" r:id="rId18"/>
    <p:sldLayoutId id="2147484657" r:id="rId19"/>
    <p:sldLayoutId id="2147484658" r:id="rId20"/>
    <p:sldLayoutId id="2147484659" r:id="rId21"/>
    <p:sldLayoutId id="2147484660" r:id="rId22"/>
    <p:sldLayoutId id="2147484661" r:id="rId23"/>
  </p:sldLayoutIdLst>
  <p:transition>
    <p:fade/>
  </p:transition>
  <p:hf hdr="0" dt="0"/>
  <p:txStyles>
    <p:titleStyle>
      <a:lvl1pPr algn="l" defTabSz="932470"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00" marR="0" indent="-342800" algn="l" defTabSz="932470"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30" marR="0" indent="-241229"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866"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400"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6932" marR="0" indent="-228534" algn="l" defTabSz="932470"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9" y="1853743"/>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617124" y="2898629"/>
            <a:ext cx="6985725" cy="1187982"/>
          </a:xfrm>
          <a:prstGeom prst="rect">
            <a:avLst/>
          </a:prstGeom>
        </p:spPr>
      </p:pic>
    </p:spTree>
    <p:extLst>
      <p:ext uri="{BB962C8B-B14F-4D97-AF65-F5344CB8AC3E}">
        <p14:creationId xmlns:p14="http://schemas.microsoft.com/office/powerpoint/2010/main" val="700253333"/>
      </p:ext>
    </p:extLst>
  </p:cSld>
  <p:clrMap bg1="lt1" tx1="dk1" bg2="lt2" tx2="dk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 id="2147484680" r:id="rId13"/>
    <p:sldLayoutId id="2147484681" r:id="rId14"/>
    <p:sldLayoutId id="2147484682" r:id="rId15"/>
    <p:sldLayoutId id="2147484683" r:id="rId16"/>
    <p:sldLayoutId id="2147484684" r:id="rId17"/>
    <p:sldLayoutId id="2147484685" r:id="rId18"/>
    <p:sldLayoutId id="2147484686" r:id="rId19"/>
    <p:sldLayoutId id="2147484687" r:id="rId20"/>
    <p:sldLayoutId id="2147484688" r:id="rId21"/>
    <p:sldLayoutId id="2147484689" r:id="rId22"/>
    <p:sldLayoutId id="2147484690" r:id="rId23"/>
  </p:sldLayoutIdLst>
  <p:transition>
    <p:fade/>
  </p:transition>
  <p:hf sldNum="0" hdr="0" dt="0"/>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5"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70155" y="3072354"/>
            <a:ext cx="6995160" cy="849817"/>
          </a:xfrm>
          <a:prstGeom prst="rect">
            <a:avLst/>
          </a:prstGeom>
        </p:spPr>
      </p:pic>
    </p:spTree>
    <p:extLst>
      <p:ext uri="{BB962C8B-B14F-4D97-AF65-F5344CB8AC3E}">
        <p14:creationId xmlns:p14="http://schemas.microsoft.com/office/powerpoint/2010/main" val="138581763"/>
      </p:ext>
    </p:extLst>
  </p:cSld>
  <p:clrMap bg1="lt1" tx1="dk1" bg2="lt2" tx2="dk2" accent1="accent1" accent2="accent2" accent3="accent3" accent4="accent4" accent5="accent5" accent6="accent6" hlink="hlink" folHlink="folHlink"/>
  <p:sldLayoutIdLst>
    <p:sldLayoutId id="2147484692" r:id="rId1"/>
    <p:sldLayoutId id="2147484693" r:id="rId2"/>
    <p:sldLayoutId id="2147484694" r:id="rId3"/>
    <p:sldLayoutId id="2147484695" r:id="rId4"/>
    <p:sldLayoutId id="2147484696" r:id="rId5"/>
    <p:sldLayoutId id="2147484697" r:id="rId6"/>
    <p:sldLayoutId id="2147484698" r:id="rId7"/>
    <p:sldLayoutId id="2147484699" r:id="rId8"/>
    <p:sldLayoutId id="2147484700" r:id="rId9"/>
    <p:sldLayoutId id="2147484701" r:id="rId10"/>
    <p:sldLayoutId id="2147484702" r:id="rId11"/>
    <p:sldLayoutId id="2147484703" r:id="rId12"/>
    <p:sldLayoutId id="2147484704" r:id="rId13"/>
    <p:sldLayoutId id="2147484705" r:id="rId14"/>
    <p:sldLayoutId id="2147484706" r:id="rId15"/>
    <p:sldLayoutId id="2147484707" r:id="rId16"/>
    <p:sldLayoutId id="2147484708" r:id="rId17"/>
    <p:sldLayoutId id="2147484709" r:id="rId18"/>
    <p:sldLayoutId id="2147484710" r:id="rId19"/>
    <p:sldLayoutId id="2147484711" r:id="rId20"/>
    <p:sldLayoutId id="2147484712" r:id="rId21"/>
    <p:sldLayoutId id="2147484713" r:id="rId22"/>
    <p:sldLayoutId id="2147484714" r:id="rId23"/>
    <p:sldLayoutId id="2147484715" r:id="rId24"/>
    <p:sldLayoutId id="2147484716" r:id="rId25"/>
    <p:sldLayoutId id="2147484717" r:id="rId26"/>
    <p:sldLayoutId id="2147484718" r:id="rId27"/>
    <p:sldLayoutId id="2147484719" r:id="rId28"/>
    <p:sldLayoutId id="2147484720" r:id="rId29"/>
  </p:sldLayoutIdLst>
  <p:transition>
    <p:fade/>
  </p:transition>
  <p:txStyles>
    <p:titleStyle>
      <a:lvl1pPr algn="l" defTabSz="93257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60"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7"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77"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35"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95" marR="0" indent="-228560" algn="l" defTabSz="93257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78"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66"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53"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42" indent="-233144" algn="l" defTabSz="93257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74" rtl="0" eaLnBrk="1" latinLnBrk="0" hangingPunct="1">
        <a:defRPr sz="1800" kern="1200">
          <a:solidFill>
            <a:schemeClr val="tx1"/>
          </a:solidFill>
          <a:latin typeface="+mn-lt"/>
          <a:ea typeface="+mn-ea"/>
          <a:cs typeface="+mn-cs"/>
        </a:defRPr>
      </a:lvl1pPr>
      <a:lvl2pPr marL="466287" algn="l" defTabSz="932574" rtl="0" eaLnBrk="1" latinLnBrk="0" hangingPunct="1">
        <a:defRPr sz="1800" kern="1200">
          <a:solidFill>
            <a:schemeClr val="tx1"/>
          </a:solidFill>
          <a:latin typeface="+mn-lt"/>
          <a:ea typeface="+mn-ea"/>
          <a:cs typeface="+mn-cs"/>
        </a:defRPr>
      </a:lvl2pPr>
      <a:lvl3pPr marL="932574" algn="l" defTabSz="932574" rtl="0" eaLnBrk="1" latinLnBrk="0" hangingPunct="1">
        <a:defRPr sz="1800" kern="1200">
          <a:solidFill>
            <a:schemeClr val="tx1"/>
          </a:solidFill>
          <a:latin typeface="+mn-lt"/>
          <a:ea typeface="+mn-ea"/>
          <a:cs typeface="+mn-cs"/>
        </a:defRPr>
      </a:lvl3pPr>
      <a:lvl4pPr marL="1398861" algn="l" defTabSz="932574" rtl="0" eaLnBrk="1" latinLnBrk="0" hangingPunct="1">
        <a:defRPr sz="1800" kern="1200">
          <a:solidFill>
            <a:schemeClr val="tx1"/>
          </a:solidFill>
          <a:latin typeface="+mn-lt"/>
          <a:ea typeface="+mn-ea"/>
          <a:cs typeface="+mn-cs"/>
        </a:defRPr>
      </a:lvl4pPr>
      <a:lvl5pPr marL="1865148" algn="l" defTabSz="932574" rtl="0" eaLnBrk="1" latinLnBrk="0" hangingPunct="1">
        <a:defRPr sz="1800" kern="1200">
          <a:solidFill>
            <a:schemeClr val="tx1"/>
          </a:solidFill>
          <a:latin typeface="+mn-lt"/>
          <a:ea typeface="+mn-ea"/>
          <a:cs typeface="+mn-cs"/>
        </a:defRPr>
      </a:lvl5pPr>
      <a:lvl6pPr marL="2331436" algn="l" defTabSz="932574" rtl="0" eaLnBrk="1" latinLnBrk="0" hangingPunct="1">
        <a:defRPr sz="1800" kern="1200">
          <a:solidFill>
            <a:schemeClr val="tx1"/>
          </a:solidFill>
          <a:latin typeface="+mn-lt"/>
          <a:ea typeface="+mn-ea"/>
          <a:cs typeface="+mn-cs"/>
        </a:defRPr>
      </a:lvl6pPr>
      <a:lvl7pPr marL="2797722" algn="l" defTabSz="932574" rtl="0" eaLnBrk="1" latinLnBrk="0" hangingPunct="1">
        <a:defRPr sz="1800" kern="1200">
          <a:solidFill>
            <a:schemeClr val="tx1"/>
          </a:solidFill>
          <a:latin typeface="+mn-lt"/>
          <a:ea typeface="+mn-ea"/>
          <a:cs typeface="+mn-cs"/>
        </a:defRPr>
      </a:lvl7pPr>
      <a:lvl8pPr marL="3264009" algn="l" defTabSz="932574" rtl="0" eaLnBrk="1" latinLnBrk="0" hangingPunct="1">
        <a:defRPr sz="1800" kern="1200">
          <a:solidFill>
            <a:schemeClr val="tx1"/>
          </a:solidFill>
          <a:latin typeface="+mn-lt"/>
          <a:ea typeface="+mn-ea"/>
          <a:cs typeface="+mn-cs"/>
        </a:defRPr>
      </a:lvl8pPr>
      <a:lvl9pPr marL="3730298" algn="l" defTabSz="93257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5" y="295275"/>
            <a:ext cx="11888047" cy="6217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982662"/>
            <a:ext cx="11885681"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2254" y="3050571"/>
            <a:ext cx="6995160" cy="894020"/>
          </a:xfrm>
          <a:prstGeom prst="rect">
            <a:avLst/>
          </a:prstGeom>
        </p:spPr>
      </p:pic>
      <p:sp>
        <p:nvSpPr>
          <p:cNvPr id="3" name="TextBox 2">
            <a:extLst>
              <a:ext uri="{FF2B5EF4-FFF2-40B4-BE49-F238E27FC236}">
                <a16:creationId xmlns:a16="http://schemas.microsoft.com/office/drawing/2014/main" id="{33E22E6D-E0A9-4DF2-BB13-2DCB8B1721E7}"/>
              </a:ext>
            </a:extLst>
          </p:cNvPr>
          <p:cNvSpPr txBox="1"/>
          <p:nvPr userDrawn="1"/>
        </p:nvSpPr>
        <p:spPr>
          <a:xfrm>
            <a:off x="10865644" y="6621463"/>
            <a:ext cx="1600200" cy="433966"/>
          </a:xfrm>
          <a:prstGeom prst="rect">
            <a:avLst/>
          </a:prstGeom>
          <a:noFill/>
        </p:spPr>
        <p:txBody>
          <a:bodyPr wrap="square" lIns="182878" tIns="146302" rIns="182878" bIns="146302" rtlCol="0">
            <a:spAutoFit/>
          </a:bodyPr>
          <a:lstStyle/>
          <a:p>
            <a:pPr algn="r">
              <a:lnSpc>
                <a:spcPct val="90000"/>
              </a:lnSpc>
              <a:spcAft>
                <a:spcPts val="600"/>
              </a:spcAft>
            </a:pPr>
            <a:fld id="{E308381E-DE8E-41CE-9FAF-FBB74049FFFE}" type="slidenum">
              <a:rPr lang="en-US" sz="1001" smtClean="0">
                <a:solidFill>
                  <a:schemeClr val="bg1">
                    <a:lumMod val="75000"/>
                  </a:schemeClr>
                </a:solidFill>
              </a:rPr>
              <a:pPr algn="r">
                <a:lnSpc>
                  <a:spcPct val="90000"/>
                </a:lnSpc>
                <a:spcAft>
                  <a:spcPts val="600"/>
                </a:spcAft>
              </a:pPr>
              <a:t>‹#›</a:t>
            </a:fld>
            <a:endParaRPr lang="en-US" sz="1001" err="1">
              <a:solidFill>
                <a:schemeClr val="bg1">
                  <a:lumMod val="75000"/>
                </a:schemeClr>
              </a:solidFill>
            </a:endParaRPr>
          </a:p>
        </p:txBody>
      </p:sp>
    </p:spTree>
    <p:extLst>
      <p:ext uri="{BB962C8B-B14F-4D97-AF65-F5344CB8AC3E}">
        <p14:creationId xmlns:p14="http://schemas.microsoft.com/office/powerpoint/2010/main" val="3479484507"/>
      </p:ext>
    </p:extLst>
  </p:cSld>
  <p:clrMap bg1="lt1" tx1="dk1" bg2="lt2" tx2="dk2" accent1="accent1" accent2="accent2" accent3="accent3" accent4="accent4" accent5="accent5" accent6="accent6" hlink="hlink" folHlink="folHlink"/>
  <p:sldLayoutIdLst>
    <p:sldLayoutId id="2147484723" r:id="rId1"/>
    <p:sldLayoutId id="2147484724" r:id="rId2"/>
    <p:sldLayoutId id="2147484725" r:id="rId3"/>
    <p:sldLayoutId id="2147484726" r:id="rId4"/>
    <p:sldLayoutId id="2147484727" r:id="rId5"/>
    <p:sldLayoutId id="2147484728" r:id="rId6"/>
    <p:sldLayoutId id="2147484729" r:id="rId7"/>
    <p:sldLayoutId id="2147484730" r:id="rId8"/>
    <p:sldLayoutId id="2147484731" r:id="rId9"/>
    <p:sldLayoutId id="2147484732" r:id="rId10"/>
    <p:sldLayoutId id="2147484733" r:id="rId11"/>
    <p:sldLayoutId id="2147484734" r:id="rId12"/>
    <p:sldLayoutId id="2147484735" r:id="rId13"/>
    <p:sldLayoutId id="2147484736" r:id="rId14"/>
    <p:sldLayoutId id="2147484737" r:id="rId15"/>
    <p:sldLayoutId id="2147484738" r:id="rId16"/>
    <p:sldLayoutId id="2147484739" r:id="rId17"/>
    <p:sldLayoutId id="2147484740" r:id="rId18"/>
    <p:sldLayoutId id="2147484741" r:id="rId19"/>
    <p:sldLayoutId id="2147484742" r:id="rId20"/>
    <p:sldLayoutId id="2147484743" r:id="rId21"/>
    <p:sldLayoutId id="2147484744" r:id="rId22"/>
    <p:sldLayoutId id="2147484745" r:id="rId23"/>
    <p:sldLayoutId id="2147484746" r:id="rId24"/>
    <p:sldLayoutId id="2147484747" r:id="rId25"/>
    <p:sldLayoutId id="2147484748" r:id="rId26"/>
    <p:sldLayoutId id="2147484749" r:id="rId27"/>
  </p:sldLayoutIdLst>
  <p:transition>
    <p:fade/>
  </p:transition>
  <p:hf hdr="0" ftr="0" dt="0"/>
  <p:txStyles>
    <p:titleStyle>
      <a:lvl1pPr algn="l" defTabSz="932754"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4" marR="0" indent="-342904" algn="l" defTabSz="93275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7" marR="0" indent="-241303" algn="l" defTabSz="93275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10"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12"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15" marR="0" indent="-228602" algn="l" defTabSz="93275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71"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48"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825"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202" indent="-233189" algn="l" defTabSz="9327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54" rtl="0" eaLnBrk="1" latinLnBrk="0" hangingPunct="1">
        <a:defRPr sz="1800" kern="1200">
          <a:solidFill>
            <a:schemeClr val="tx1"/>
          </a:solidFill>
          <a:latin typeface="+mn-lt"/>
          <a:ea typeface="+mn-ea"/>
          <a:cs typeface="+mn-cs"/>
        </a:defRPr>
      </a:lvl1pPr>
      <a:lvl2pPr marL="466377" algn="l" defTabSz="932754" rtl="0" eaLnBrk="1" latinLnBrk="0" hangingPunct="1">
        <a:defRPr sz="1800" kern="1200">
          <a:solidFill>
            <a:schemeClr val="tx1"/>
          </a:solidFill>
          <a:latin typeface="+mn-lt"/>
          <a:ea typeface="+mn-ea"/>
          <a:cs typeface="+mn-cs"/>
        </a:defRPr>
      </a:lvl2pPr>
      <a:lvl3pPr marL="932754" algn="l" defTabSz="932754" rtl="0" eaLnBrk="1" latinLnBrk="0" hangingPunct="1">
        <a:defRPr sz="1800" kern="1200">
          <a:solidFill>
            <a:schemeClr val="tx1"/>
          </a:solidFill>
          <a:latin typeface="+mn-lt"/>
          <a:ea typeface="+mn-ea"/>
          <a:cs typeface="+mn-cs"/>
        </a:defRPr>
      </a:lvl3pPr>
      <a:lvl4pPr marL="1399129" algn="l" defTabSz="932754" rtl="0" eaLnBrk="1" latinLnBrk="0" hangingPunct="1">
        <a:defRPr sz="1800" kern="1200">
          <a:solidFill>
            <a:schemeClr val="tx1"/>
          </a:solidFill>
          <a:latin typeface="+mn-lt"/>
          <a:ea typeface="+mn-ea"/>
          <a:cs typeface="+mn-cs"/>
        </a:defRPr>
      </a:lvl4pPr>
      <a:lvl5pPr marL="1865506" algn="l" defTabSz="932754" rtl="0" eaLnBrk="1" latinLnBrk="0" hangingPunct="1">
        <a:defRPr sz="1800" kern="1200">
          <a:solidFill>
            <a:schemeClr val="tx1"/>
          </a:solidFill>
          <a:latin typeface="+mn-lt"/>
          <a:ea typeface="+mn-ea"/>
          <a:cs typeface="+mn-cs"/>
        </a:defRPr>
      </a:lvl5pPr>
      <a:lvl6pPr marL="2331884" algn="l" defTabSz="932754" rtl="0" eaLnBrk="1" latinLnBrk="0" hangingPunct="1">
        <a:defRPr sz="1800" kern="1200">
          <a:solidFill>
            <a:schemeClr val="tx1"/>
          </a:solidFill>
          <a:latin typeface="+mn-lt"/>
          <a:ea typeface="+mn-ea"/>
          <a:cs typeface="+mn-cs"/>
        </a:defRPr>
      </a:lvl6pPr>
      <a:lvl7pPr marL="2798260" algn="l" defTabSz="932754" rtl="0" eaLnBrk="1" latinLnBrk="0" hangingPunct="1">
        <a:defRPr sz="1800" kern="1200">
          <a:solidFill>
            <a:schemeClr val="tx1"/>
          </a:solidFill>
          <a:latin typeface="+mn-lt"/>
          <a:ea typeface="+mn-ea"/>
          <a:cs typeface="+mn-cs"/>
        </a:defRPr>
      </a:lvl7pPr>
      <a:lvl8pPr marL="3264636" algn="l" defTabSz="932754" rtl="0" eaLnBrk="1" latinLnBrk="0" hangingPunct="1">
        <a:defRPr sz="1800" kern="1200">
          <a:solidFill>
            <a:schemeClr val="tx1"/>
          </a:solidFill>
          <a:latin typeface="+mn-lt"/>
          <a:ea typeface="+mn-ea"/>
          <a:cs typeface="+mn-cs"/>
        </a:defRPr>
      </a:lvl8pPr>
      <a:lvl9pPr marL="3731013" algn="l" defTabSz="9327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79" y="567458"/>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79" y="1853743"/>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7" y="6578601"/>
            <a:ext cx="11817540"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endParaRPr lang="en-US"/>
          </a:p>
        </p:txBody>
      </p:sp>
      <p:pic>
        <p:nvPicPr>
          <p:cNvPr id="7" name="Picture 6"/>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rot="5400000">
            <a:off x="9617124" y="2898629"/>
            <a:ext cx="6985725" cy="1187982"/>
          </a:xfrm>
          <a:prstGeom prst="rect">
            <a:avLst/>
          </a:prstGeom>
        </p:spPr>
      </p:pic>
    </p:spTree>
    <p:extLst>
      <p:ext uri="{BB962C8B-B14F-4D97-AF65-F5344CB8AC3E}">
        <p14:creationId xmlns:p14="http://schemas.microsoft.com/office/powerpoint/2010/main" val="1268990639"/>
      </p:ext>
    </p:extLst>
  </p:cSld>
  <p:clrMap bg1="lt1" tx1="dk1" bg2="lt2" tx2="dk2" accent1="accent1" accent2="accent2" accent3="accent3" accent4="accent4" accent5="accent5" accent6="accent6" hlink="hlink" folHlink="folHlink"/>
  <p:sldLayoutIdLst>
    <p:sldLayoutId id="2147484755" r:id="rId1"/>
    <p:sldLayoutId id="2147484756" r:id="rId2"/>
    <p:sldLayoutId id="2147484757" r:id="rId3"/>
    <p:sldLayoutId id="2147484758" r:id="rId4"/>
    <p:sldLayoutId id="2147484759" r:id="rId5"/>
    <p:sldLayoutId id="2147484760" r:id="rId6"/>
    <p:sldLayoutId id="2147484761" r:id="rId7"/>
    <p:sldLayoutId id="2147484762" r:id="rId8"/>
    <p:sldLayoutId id="2147484763" r:id="rId9"/>
    <p:sldLayoutId id="2147484764" r:id="rId10"/>
    <p:sldLayoutId id="2147484765" r:id="rId11"/>
    <p:sldLayoutId id="2147484766" r:id="rId12"/>
    <p:sldLayoutId id="2147484767" r:id="rId13"/>
    <p:sldLayoutId id="2147484768" r:id="rId14"/>
    <p:sldLayoutId id="2147484769" r:id="rId15"/>
    <p:sldLayoutId id="2147484770" r:id="rId16"/>
    <p:sldLayoutId id="2147484771" r:id="rId17"/>
    <p:sldLayoutId id="2147484772" r:id="rId18"/>
    <p:sldLayoutId id="2147484773" r:id="rId19"/>
    <p:sldLayoutId id="2147484774" r:id="rId20"/>
    <p:sldLayoutId id="2147484775" r:id="rId21"/>
    <p:sldLayoutId id="2147484776" r:id="rId22"/>
    <p:sldLayoutId id="2147484777" r:id="rId23"/>
    <p:sldLayoutId id="2147484778" r:id="rId24"/>
    <p:sldLayoutId id="2147484779" r:id="rId25"/>
    <p:sldLayoutId id="2147484780" r:id="rId26"/>
    <p:sldLayoutId id="2147484782" r:id="rId27"/>
    <p:sldLayoutId id="2147484783" r:id="rId28"/>
    <p:sldLayoutId id="2147484784" r:id="rId29"/>
    <p:sldLayoutId id="2147484785" r:id="rId30"/>
  </p:sldLayoutIdLst>
  <p:transition>
    <p:fade/>
  </p:transition>
  <p:txStyles>
    <p:titleStyle>
      <a:lvl1pPr algn="l" defTabSz="932563"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080" y="567459"/>
            <a:ext cx="11531716"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080" y="1853744"/>
            <a:ext cx="11531716"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9046" y="6578602"/>
            <a:ext cx="11817542"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617124" y="2898630"/>
            <a:ext cx="6985725" cy="1187982"/>
          </a:xfrm>
          <a:prstGeom prst="rect">
            <a:avLst/>
          </a:prstGeom>
        </p:spPr>
      </p:pic>
    </p:spTree>
    <p:extLst>
      <p:ext uri="{BB962C8B-B14F-4D97-AF65-F5344CB8AC3E}">
        <p14:creationId xmlns:p14="http://schemas.microsoft.com/office/powerpoint/2010/main" val="1865518868"/>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 id="2147484825" r:id="rId22"/>
    <p:sldLayoutId id="2147484826" r:id="rId23"/>
    <p:sldLayoutId id="2147484827" r:id="rId24"/>
    <p:sldLayoutId id="2147484828" r:id="rId2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32554" rtl="0" eaLnBrk="1" latinLnBrk="0" hangingPunct="1">
        <a:lnSpc>
          <a:spcPct val="9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2"/>
          </a:solidFill>
          <a:latin typeface="+mj-lt"/>
          <a:ea typeface="+mn-ea"/>
          <a:cs typeface="+mn-cs"/>
        </a:defRPr>
      </a:lvl3pPr>
      <a:lvl4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1799" kern="1200" spc="0" baseline="0">
          <a:solidFill>
            <a:schemeClr val="tx1"/>
          </a:solidFill>
          <a:latin typeface="+mn-lt"/>
          <a:ea typeface="+mn-ea"/>
          <a:cs typeface="+mn-cs"/>
        </a:defRPr>
      </a:lvl4pPr>
      <a:lvl5pPr marL="0" marR="0" indent="0" algn="l" defTabSz="932554"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384" indent="0" algn="l" defTabSz="932554"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54"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078" indent="-233139" algn="l" defTabSz="93255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56" indent="-233139" algn="l" defTabSz="93255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4" rtl="0" eaLnBrk="1" latinLnBrk="0" hangingPunct="1">
        <a:defRPr sz="1799" kern="1200">
          <a:solidFill>
            <a:schemeClr val="tx1"/>
          </a:solidFill>
          <a:latin typeface="+mn-lt"/>
          <a:ea typeface="+mn-ea"/>
          <a:cs typeface="+mn-cs"/>
        </a:defRPr>
      </a:lvl1pPr>
      <a:lvl2pPr marL="466277" algn="l" defTabSz="932554" rtl="0" eaLnBrk="1" latinLnBrk="0" hangingPunct="1">
        <a:defRPr sz="1799" kern="1200">
          <a:solidFill>
            <a:schemeClr val="tx1"/>
          </a:solidFill>
          <a:latin typeface="+mn-lt"/>
          <a:ea typeface="+mn-ea"/>
          <a:cs typeface="+mn-cs"/>
        </a:defRPr>
      </a:lvl2pPr>
      <a:lvl3pPr marL="932554" algn="l" defTabSz="932554" rtl="0" eaLnBrk="1" latinLnBrk="0" hangingPunct="1">
        <a:defRPr sz="1799" kern="1200">
          <a:solidFill>
            <a:schemeClr val="tx1"/>
          </a:solidFill>
          <a:latin typeface="+mn-lt"/>
          <a:ea typeface="+mn-ea"/>
          <a:cs typeface="+mn-cs"/>
        </a:defRPr>
      </a:lvl3pPr>
      <a:lvl4pPr marL="1398831" algn="l" defTabSz="932554" rtl="0" eaLnBrk="1" latinLnBrk="0" hangingPunct="1">
        <a:defRPr sz="1799" kern="1200">
          <a:solidFill>
            <a:schemeClr val="tx1"/>
          </a:solidFill>
          <a:latin typeface="+mn-lt"/>
          <a:ea typeface="+mn-ea"/>
          <a:cs typeface="+mn-cs"/>
        </a:defRPr>
      </a:lvl4pPr>
      <a:lvl5pPr marL="1865107" algn="l" defTabSz="932554" rtl="0" eaLnBrk="1" latinLnBrk="0" hangingPunct="1">
        <a:defRPr sz="1799" kern="1200">
          <a:solidFill>
            <a:schemeClr val="tx1"/>
          </a:solidFill>
          <a:latin typeface="+mn-lt"/>
          <a:ea typeface="+mn-ea"/>
          <a:cs typeface="+mn-cs"/>
        </a:defRPr>
      </a:lvl5pPr>
      <a:lvl6pPr marL="2331386" algn="l" defTabSz="932554" rtl="0" eaLnBrk="1" latinLnBrk="0" hangingPunct="1">
        <a:defRPr sz="1799" kern="1200">
          <a:solidFill>
            <a:schemeClr val="tx1"/>
          </a:solidFill>
          <a:latin typeface="+mn-lt"/>
          <a:ea typeface="+mn-ea"/>
          <a:cs typeface="+mn-cs"/>
        </a:defRPr>
      </a:lvl6pPr>
      <a:lvl7pPr marL="2797662" algn="l" defTabSz="932554" rtl="0" eaLnBrk="1" latinLnBrk="0" hangingPunct="1">
        <a:defRPr sz="1799" kern="1200">
          <a:solidFill>
            <a:schemeClr val="tx1"/>
          </a:solidFill>
          <a:latin typeface="+mn-lt"/>
          <a:ea typeface="+mn-ea"/>
          <a:cs typeface="+mn-cs"/>
        </a:defRPr>
      </a:lvl7pPr>
      <a:lvl8pPr marL="3263939" algn="l" defTabSz="932554" rtl="0" eaLnBrk="1" latinLnBrk="0" hangingPunct="1">
        <a:defRPr sz="1799" kern="1200">
          <a:solidFill>
            <a:schemeClr val="tx1"/>
          </a:solidFill>
          <a:latin typeface="+mn-lt"/>
          <a:ea typeface="+mn-ea"/>
          <a:cs typeface="+mn-cs"/>
        </a:defRPr>
      </a:lvl8pPr>
      <a:lvl9pPr marL="3730217" algn="l" defTabSz="93255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1"/>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8" y="1464080"/>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3101" y="2900377"/>
            <a:ext cx="6994525" cy="1193773"/>
          </a:xfrm>
          <a:prstGeom prst="rect">
            <a:avLst/>
          </a:prstGeom>
        </p:spPr>
      </p:pic>
    </p:spTree>
    <p:extLst>
      <p:ext uri="{BB962C8B-B14F-4D97-AF65-F5344CB8AC3E}">
        <p14:creationId xmlns:p14="http://schemas.microsoft.com/office/powerpoint/2010/main" val="2135137662"/>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2" r:id="rId13"/>
    <p:sldLayoutId id="2147484843" r:id="rId14"/>
    <p:sldLayoutId id="2147484844" r:id="rId15"/>
    <p:sldLayoutId id="2147484845" r:id="rId16"/>
    <p:sldLayoutId id="2147484846" r:id="rId17"/>
    <p:sldLayoutId id="2147484847" r:id="rId18"/>
    <p:sldLayoutId id="2147484848" r:id="rId19"/>
    <p:sldLayoutId id="2147484849" r:id="rId20"/>
    <p:sldLayoutId id="2147484850" r:id="rId21"/>
    <p:sldLayoutId id="2147484851" r:id="rId22"/>
    <p:sldLayoutId id="2147484852" r:id="rId23"/>
    <p:sldLayoutId id="2147484853" r:id="rId24"/>
    <p:sldLayoutId id="2147484854" r:id="rId25"/>
    <p:sldLayoutId id="2147484855" r:id="rId26"/>
    <p:sldLayoutId id="2147484856" r:id="rId27"/>
    <p:sldLayoutId id="2147484857" r:id="rId28"/>
    <p:sldLayoutId id="2147484858" r:id="rId29"/>
    <p:sldLayoutId id="2147484859" r:id="rId30"/>
    <p:sldLayoutId id="2147484860" r:id="rId31"/>
    <p:sldLayoutId id="2147484861"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8" Type="http://schemas.openxmlformats.org/officeDocument/2006/relationships/hyperlink" Target="https://azure.microsoft.com/documentation/articles/resource-group-using-tags/" TargetMode="External"/><Relationship Id="rId3" Type="http://schemas.openxmlformats.org/officeDocument/2006/relationships/image" Target="../media/image77.png"/><Relationship Id="rId7" Type="http://schemas.openxmlformats.org/officeDocument/2006/relationships/image" Target="../media/image81.emf"/><Relationship Id="rId2" Type="http://schemas.openxmlformats.org/officeDocument/2006/relationships/notesSlide" Target="../notesSlides/notesSlide4.xml"/><Relationship Id="rId1" Type="http://schemas.openxmlformats.org/officeDocument/2006/relationships/slideLayout" Target="../slideLayouts/slideLayout275.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hyperlink" Target="https://docs.microsoft.com/azure/governance/policy/tutorials/govern-tags" TargetMode="External"/><Relationship Id="rId4" Type="http://schemas.openxmlformats.org/officeDocument/2006/relationships/image" Target="../media/image78.png"/><Relationship Id="rId9" Type="http://schemas.openxmlformats.org/officeDocument/2006/relationships/hyperlink" Target="https://azure.microsoft.com/documentation/articles/role-based-access-control-custom-role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xml"/><Relationship Id="rId1" Type="http://schemas.openxmlformats.org/officeDocument/2006/relationships/slideLayout" Target="../slideLayouts/slideLayout275.xml"/><Relationship Id="rId4" Type="http://schemas.openxmlformats.org/officeDocument/2006/relationships/image" Target="../media/image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5.xml"/></Relationships>
</file>

<file path=ppt/slides/_rels/slide1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54.xml"/><Relationship Id="rId5" Type="http://schemas.openxmlformats.org/officeDocument/2006/relationships/image" Target="../media/image87.jpeg"/><Relationship Id="rId4" Type="http://schemas.openxmlformats.org/officeDocument/2006/relationships/image" Target="../media/image8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1.xml"/><Relationship Id="rId1" Type="http://schemas.openxmlformats.org/officeDocument/2006/relationships/themeOverride" Target="../theme/themeOverrid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89.sv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1.x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image" Target="../media/image90.emf"/></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53.xml"/><Relationship Id="rId4" Type="http://schemas.openxmlformats.org/officeDocument/2006/relationships/image" Target="../media/image89.svg"/></Relationships>
</file>

<file path=ppt/slides/_rels/slide1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7.xml"/><Relationship Id="rId1" Type="http://schemas.openxmlformats.org/officeDocument/2006/relationships/slideLayout" Target="../slideLayouts/slideLayout35.xml"/><Relationship Id="rId5" Type="http://schemas.openxmlformats.org/officeDocument/2006/relationships/image" Target="../media/image91.emf"/><Relationship Id="rId4" Type="http://schemas.openxmlformats.org/officeDocument/2006/relationships/image" Target="../media/image95.emf"/></Relationships>
</file>

<file path=ppt/slides/_rels/slide2.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5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emf"/><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svg"/></Relationships>
</file>

<file path=ppt/slides/_rels/slide2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azure/security/azure-security-services-technologies" TargetMode="External"/><Relationship Id="rId2" Type="http://schemas.openxmlformats.org/officeDocument/2006/relationships/image" Target="../media/image10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microsoft.com/office/2007/relationships/hdphoto" Target="../media/hdphoto1.wdp"/><Relationship Id="rId5" Type="http://schemas.openxmlformats.org/officeDocument/2006/relationships/image" Target="../media/image107.png"/><Relationship Id="rId4" Type="http://schemas.openxmlformats.org/officeDocument/2006/relationships/image" Target="../media/image106.svg"/></Relationships>
</file>

<file path=ppt/slides/_rels/slide33.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8.png"/><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55.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109.svg"/></Relationships>
</file>

<file path=ppt/slides/_rels/slide3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31.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6.xml"/><Relationship Id="rId1" Type="http://schemas.openxmlformats.org/officeDocument/2006/relationships/slideLayout" Target="../slideLayouts/slideLayout302.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png"/></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302.xml"/><Relationship Id="rId5" Type="http://schemas.openxmlformats.org/officeDocument/2006/relationships/image" Target="../media/image124.png"/><Relationship Id="rId4" Type="http://schemas.openxmlformats.org/officeDocument/2006/relationships/image" Target="../media/image123.png"/></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98.xml"/><Relationship Id="rId4" Type="http://schemas.openxmlformats.org/officeDocument/2006/relationships/image" Target="../media/image126.svg"/></Relationships>
</file>

<file path=ppt/slides/_rels/slide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302.xml"/><Relationship Id="rId4" Type="http://schemas.openxmlformats.org/officeDocument/2006/relationships/image" Target="../media/image127.png"/></Relationships>
</file>

<file path=ppt/slides/_rels/slide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1.xml"/><Relationship Id="rId4" Type="http://schemas.openxmlformats.org/officeDocument/2006/relationships/image" Target="../media/image68.png"/></Relationships>
</file>

<file path=ppt/slides/_rels/slide4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2.png"/><Relationship Id="rId1" Type="http://schemas.openxmlformats.org/officeDocument/2006/relationships/slideLayout" Target="../slideLayouts/slideLayout302.xml"/></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2.png"/><Relationship Id="rId1" Type="http://schemas.openxmlformats.org/officeDocument/2006/relationships/slideLayout" Target="../slideLayouts/slideLayout302.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302.xml"/><Relationship Id="rId4" Type="http://schemas.openxmlformats.org/officeDocument/2006/relationships/image" Target="../media/image130.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2.png"/><Relationship Id="rId1" Type="http://schemas.openxmlformats.org/officeDocument/2006/relationships/slideLayout" Target="../slideLayouts/slideLayout30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2.xml"/></Relationships>
</file>

<file path=ppt/slides/_rels/slide46.xml.rels><?xml version="1.0" encoding="UTF-8" standalone="yes"?>
<Relationships xmlns="http://schemas.openxmlformats.org/package/2006/relationships"><Relationship Id="rId3" Type="http://schemas.openxmlformats.org/officeDocument/2006/relationships/hyperlink" Target="https://azure.microsoft.com/services/cost-management/" TargetMode="External"/><Relationship Id="rId2" Type="http://schemas.openxmlformats.org/officeDocument/2006/relationships/notesSlide" Target="../notesSlides/notesSlide22.xml"/><Relationship Id="rId1" Type="http://schemas.openxmlformats.org/officeDocument/2006/relationships/slideLayout" Target="../slideLayouts/slideLayout401.xml"/><Relationship Id="rId6" Type="http://schemas.openxmlformats.org/officeDocument/2006/relationships/hyperlink" Target="https://azure.microsoft.com/programs/azure-fasttrack/" TargetMode="External"/><Relationship Id="rId5" Type="http://schemas.openxmlformats.org/officeDocument/2006/relationships/hyperlink" Target="https://docs.microsoft.com/rest/api/cost-management/" TargetMode="External"/><Relationship Id="rId4" Type="http://schemas.openxmlformats.org/officeDocument/2006/relationships/hyperlink" Target="https://docs.microsoft.com/azure/cost-management/"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hyperlink" Target="https://docs.microsoft.com/en-us/azure/governance/policy/overview" TargetMode="External"/><Relationship Id="rId1" Type="http://schemas.openxmlformats.org/officeDocument/2006/relationships/slideLayout" Target="../slideLayouts/slideLayout31.xml"/><Relationship Id="rId5" Type="http://schemas.openxmlformats.org/officeDocument/2006/relationships/hyperlink" Target="https://docs.microsoft.com/en-us/azure/devops/index?view=azure-devops&amp;viewFallbackFrom=vsts" TargetMode="External"/><Relationship Id="rId4" Type="http://schemas.openxmlformats.org/officeDocument/2006/relationships/hyperlink" Target="https://docs.microsoft.com/en-us/azure/governance/blueprints/overview"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azure%2Farchitecture%2Fcloud-adoption%2Fready%2F&amp;data=02%7C01%7Ckeyo%40microsoft.com%7C31c45b021ee344939aaa08d793a48aa4%7C72f988bf86f141af91ab2d7cd011db47%7C1%7C0%7C637140207215832336&amp;sdata=NEWbbZGD22tkfd6tZt2%2BiK%2BrSTPW1Emc91fhzRmx%2Bvs%3D&amp;reserved=0" TargetMode="External"/><Relationship Id="rId7" Type="http://schemas.openxmlformats.org/officeDocument/2006/relationships/hyperlink" Target="https://nam06.safelinks.protection.outlook.com/?url=https%3A%2F%2Fdocs.microsoft.com%2Fen-us%2Fazure%2Farchitecture%2Fcloud-adoption%2Fmigrate%2Fazure-best-practices%2F&amp;data=02%7C01%7Ckeyo%40microsoft.com%7C31c45b021ee344939aaa08d793a48aa4%7C72f988bf86f141af91ab2d7cd011db47%7C1%7C0%7C637140207215852249&amp;sdata=gj9RmVJt67cAiWSC0%2FBIlvt9scciR9NY2L04tRL7n68%3D&amp;reserved=0" TargetMode="External"/><Relationship Id="rId2" Type="http://schemas.openxmlformats.org/officeDocument/2006/relationships/hyperlink" Target="https://nam06.safelinks.protection.outlook.com/?url=https%3A%2F%2Fdocs.microsoft.com%2Fen-us%2Fazure%2Farchitecture%2Fcloud-adoption%2F&amp;data=02%7C01%7Ckeyo%40microsoft.com%7C31c45b021ee344939aaa08d793a48aa4%7C72f988bf86f141af91ab2d7cd011db47%7C1%7C0%7C637140207215832336&amp;sdata=%2FN9bUObljNb8TMlG2S4VeoypPoeV2slTz9SaG4KWkXs%3D&amp;reserved=0" TargetMode="External"/><Relationship Id="rId1" Type="http://schemas.openxmlformats.org/officeDocument/2006/relationships/slideLayout" Target="../slideLayouts/slideLayout35.xml"/><Relationship Id="rId6" Type="http://schemas.openxmlformats.org/officeDocument/2006/relationships/hyperlink" Target="https://nam06.safelinks.protection.outlook.com/?url=https%3A%2F%2Fdocs.microsoft.com%2Fen-us%2Fazure%2Farchitecture%2Fcloud-adoption%2Fdigital-estate%2F5-rs-of-rationalization&amp;data=02%7C01%7Ckeyo%40microsoft.com%7C31c45b021ee344939aaa08d793a48aa4%7C72f988bf86f141af91ab2d7cd011db47%7C1%7C0%7C637140207215852249&amp;sdata=r5KvPqO65UKwRl1%2F7z0CP7oPUfwrZe3ZqPtQVJHnSfY%3D&amp;reserved=0" TargetMode="External"/><Relationship Id="rId5" Type="http://schemas.openxmlformats.org/officeDocument/2006/relationships/hyperlink" Target="https://nam06.safelinks.protection.outlook.com/?url=https%3A%2F%2Fdocs.microsoft.com%2Fen-us%2Fazure%2Fazure-portal%2Fazure-portal-quickstart-center&amp;data=02%7C01%7Ckeyo%40microsoft.com%7C31c45b021ee344939aaa08d793a48aa4%7C72f988bf86f141af91ab2d7cd011db47%7C1%7C0%7C637140207215842294&amp;sdata=L1i3P%2FE6ltnh1T3h5o3YutjNXXIfMjC3sxMlnAArIls%3D&amp;reserved=0" TargetMode="External"/><Relationship Id="rId4" Type="http://schemas.openxmlformats.org/officeDocument/2006/relationships/hyperlink" Target="https://nam06.safelinks.protection.outlook.com/?url=https%3A%2F%2Fdocs.microsoft.com%2Fen-us%2Fazure%2Farchitecture%2Fcloud-adoption%2Fready%2Fazure-readiness-guide%2F&amp;data=02%7C01%7Ckeyo%40microsoft.com%7C31c45b021ee344939aaa08d793a48aa4%7C72f988bf86f141af91ab2d7cd011db47%7C1%7C0%7C637140207215842294&amp;sdata=0Qn58uqvafJ7JXWArYiMQ%2B3ve%2F9fI52B0P6jyMEQYfM%3D&amp;reserved=0"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en-us%2Fazure%2Farchitecture%2Fbest-practices%2Fresource-naming&amp;data=02%7C01%7Ckeyo%40microsoft.com%7C31c45b021ee344939aaa08d793a48aa4%7C72f988bf86f141af91ab2d7cd011db47%7C1%7C0%7C637140207216051376&amp;sdata=t3FDFP9fU9hvRZWK4x3Y%2FrlQOY7OKAeKYuty0K%2FOMXk%3D&amp;reserved=0" TargetMode="External"/><Relationship Id="rId13" Type="http://schemas.openxmlformats.org/officeDocument/2006/relationships/hyperlink" Target="https://nam06.safelinks.protection.outlook.com/?url=https%3A%2F%2Fazuredevopsdemogenerator-staging.azurewebsites.net%2Fenvironment%2Fcreateproject&amp;data=02%7C01%7Ckeyo%40microsoft.com%7C31c45b021ee344939aaa08d793a48aa4%7C72f988bf86f141af91ab2d7cd011db47%7C1%7C0%7C637140207216071286&amp;sdata=uLlFjFEWLYRItkUgD5STqo6UzZo8Lu1Irp2lfVbQg%2BA%3D&amp;reserved=0" TargetMode="External"/><Relationship Id="rId3" Type="http://schemas.openxmlformats.org/officeDocument/2006/relationships/hyperlink" Target="https://nam06.safelinks.protection.outlook.com/?url=https%3A%2F%2Fdocs.microsoft.com%2Fen-us%2Fazure%2Fgovernance%2Fmanagement-groups%2F&amp;data=02%7C01%7Ckeyo%40microsoft.com%7C31c45b021ee344939aaa08d793a48aa4%7C72f988bf86f141af91ab2d7cd011db47%7C1%7C0%7C637140207215862208&amp;sdata=lC5%2Fgh5f2fpeOsU8vnUydGJrEPCTwHZQsuZ3DQlHWBs%3D&amp;reserved=0" TargetMode="External"/><Relationship Id="rId7" Type="http://schemas.openxmlformats.org/officeDocument/2006/relationships/hyperlink" Target="https://nam06.safelinks.protection.outlook.com/?url=https%3A%2F%2Fdocs.microsoft.com%2Fen-us%2Fazure%2Farchitecture%2Fcloud-adoption%2Fready%2Fconsiderations%2Fcompute-decisions&amp;data=02%7C01%7Ckeyo%40microsoft.com%7C31c45b021ee344939aaa08d793a48aa4%7C72f988bf86f141af91ab2d7cd011db47%7C1%7C0%7C637140207216041419&amp;sdata=uC7TqDllz3mFkVwC%2FHVYCMN%2BbxstgPm%2BUYTJisInHco%3D&amp;reserved=0" TargetMode="External"/><Relationship Id="rId12" Type="http://schemas.openxmlformats.org/officeDocument/2006/relationships/hyperlink" Target="https://nam06.safelinks.protection.outlook.com/?url=https%3A%2F%2Fazure.microsoft.com%2Fen-us%2Fpricing%2Fdev-test%2F&amp;data=02%7C01%7Ckeyo%40microsoft.com%7C31c45b021ee344939aaa08d793a48aa4%7C72f988bf86f141af91ab2d7cd011db47%7C1%7C0%7C637140207216071286&amp;sdata=rU7wUy8pVRcnVvUjv%2FMCxLRlX3hZ9hOp6E%2FM0wMOSos%3D&amp;reserved=0" TargetMode="External"/><Relationship Id="rId2" Type="http://schemas.openxmlformats.org/officeDocument/2006/relationships/hyperlink" Target="https://nam06.safelinks.protection.outlook.com/?url=https%3A%2F%2Fdocs.microsoft.com%2Fen-us%2Fazure%2Fcloud-adoption-framework%2Fready%2Fconsiderations%2Fscaling-subscriptions&amp;data=02%7C01%7Ckeyo%40microsoft.com%7C31c45b021ee344939aaa08d793a48aa4%7C72f988bf86f141af91ab2d7cd011db47%7C1%7C0%7C637140207215862208&amp;sdata=ijZzUeV%2BVMoHXnK%2B09wSKVgx%2FYxhwy66LHq4%2BRUqwDo%3D&amp;reserved=0" TargetMode="External"/><Relationship Id="rId1" Type="http://schemas.openxmlformats.org/officeDocument/2006/relationships/slideLayout" Target="../slideLayouts/slideLayout35.xml"/><Relationship Id="rId6" Type="http://schemas.openxmlformats.org/officeDocument/2006/relationships/hyperlink" Target="https://nam06.safelinks.protection.outlook.com/?url=https%3A%2F%2Fdocs.microsoft.com%2Fen-us%2Fazure%2Fgovernance%2Fblueprints%2Fcreate-blueprint-rest-api&amp;data=02%7C01%7Ckeyo%40microsoft.com%7C31c45b021ee344939aaa08d793a48aa4%7C72f988bf86f141af91ab2d7cd011db47%7C1%7C0%7C637140207216041419&amp;sdata=VEn2d1Mz1ENRPURardIYlKWaGbkvO5C%2B%2FyfQcZRPo78%3D&amp;reserved=0" TargetMode="External"/><Relationship Id="rId11" Type="http://schemas.openxmlformats.org/officeDocument/2006/relationships/hyperlink" Target="https://nam06.safelinks.protection.outlook.com/?url=https%3A%2F%2Fazure.microsoft.com%2Fen-us%2Foffers%2Fms-azr-0148p%2F&amp;data=02%7C01%7Ckeyo%40microsoft.com%7C31c45b021ee344939aaa08d793a48aa4%7C72f988bf86f141af91ab2d7cd011db47%7C1%7C0%7C637140207216061330&amp;sdata=Yhr7iy8Lz1oj%2B86TGjQYG%2Bf%2FOLddG5FvYKlZLuCL%2BQQ%3D&amp;reserved=0" TargetMode="External"/><Relationship Id="rId5" Type="http://schemas.openxmlformats.org/officeDocument/2006/relationships/hyperlink" Target="https://nam06.safelinks.protection.outlook.com/?url=https%3A%2F%2Fdocs.microsoft.com%2Fen-us%2Fazure%2Fgovernance%2Fblueprints%2Fsamples%2F&amp;data=02%7C01%7Ckeyo%40microsoft.com%7C31c45b021ee344939aaa08d793a48aa4%7C72f988bf86f141af91ab2d7cd011db47%7C1%7C0%7C637140207215872164&amp;sdata=iNcNjKS2W7N0x%2BagsMa%2BFv2dq1nBMWfz8gtpN4S80m4%3D&amp;reserved=0" TargetMode="External"/><Relationship Id="rId15" Type="http://schemas.openxmlformats.org/officeDocument/2006/relationships/hyperlink" Target="https://nam06.safelinks.protection.outlook.com/?url=https%3A%2F%2Fdocs.microsoft.com%2Fen-us%2Fazure%2Fsecurity%2F&amp;data=02%7C01%7Ckeyo%40microsoft.com%7C31c45b021ee344939aaa08d793a48aa4%7C72f988bf86f141af91ab2d7cd011db47%7C1%7C0%7C637140207216081243&amp;sdata=E27XkEX%2FyNNoazoasX9SFQ8x%2FZi63EQAk0tteWAX3e4%3D&amp;reserved=0" TargetMode="External"/><Relationship Id="rId10" Type="http://schemas.openxmlformats.org/officeDocument/2006/relationships/hyperlink" Target="https://nam06.safelinks.protection.outlook.com/?url=https%3A%2F%2Fdocs.microsoft.com%2Fen-us%2Fazure%2Fgovernance%2Fpolicy%2Fsamples%2Fenforce-like-pattern&amp;data=02%7C01%7Ckeyo%40microsoft.com%7C31c45b021ee344939aaa08d793a48aa4%7C72f988bf86f141af91ab2d7cd011db47%7C1%7C0%7C637140207216061330&amp;sdata=%2Bk8ifslfZYBtn9kZKYlgfKKD7BvuIaYZRW04DJ2dRbo%3D&amp;reserved=0" TargetMode="External"/><Relationship Id="rId4" Type="http://schemas.openxmlformats.org/officeDocument/2006/relationships/hyperlink" Target="https://nam06.safelinks.protection.outlook.com/?url=https%3A%2F%2Fdocs.microsoft.com%2Fen-us%2Fazure%2Fgovernance%2Fblueprints%2Foverview&amp;data=02%7C01%7Ckeyo%40microsoft.com%7C31c45b021ee344939aaa08d793a48aa4%7C72f988bf86f141af91ab2d7cd011db47%7C1%7C0%7C637140207215872164&amp;sdata=0KG95P9ayPgpb04YhWnQODrpW2C10BG6SksoEYBxhto%3D&amp;reserved=0" TargetMode="External"/><Relationship Id="rId9" Type="http://schemas.openxmlformats.org/officeDocument/2006/relationships/hyperlink" Target="https://nam06.safelinks.protection.outlook.com/?url=https%3A%2F%2Fdocs.microsoft.com%2Fen-us%2Fazure%2Fcloud-adoption-framework%2Fready%2Fconsiderations%2Fnaming-and-tagging&amp;data=02%7C01%7Ckeyo%40microsoft.com%7C31c45b021ee344939aaa08d793a48aa4%7C72f988bf86f141af91ab2d7cd011db47%7C1%7C0%7C637140207216051376&amp;sdata=jWj1uUo2AHCgBqYXZbLInORl3OE3XletQYLQ2RvKc%2F8%3D&amp;reserved=0" TargetMode="External"/><Relationship Id="rId14" Type="http://schemas.openxmlformats.org/officeDocument/2006/relationships/hyperlink" Target="https://nam06.safelinks.protection.outlook.com/?url=https%3A%2F%2Fdocs.microsoft.com%2Fen-us%2Flearn%2F&amp;data=02%7C01%7Ckeyo%40microsoft.com%7C31c45b021ee344939aaa08d793a48aa4%7C72f988bf86f141af91ab2d7cd011db47%7C1%7C0%7C637140207216081243&amp;sdata=2G3x2YkMW2x0vD8SF40grUxn%2F5IG0AoIf5c7HHFuVJo%3D&amp;reserved=0"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275.xml"/><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5.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275.xml"/></Relationships>
</file>

<file path=ppt/slides/_rels/slide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275.xml"/><Relationship Id="rId4" Type="http://schemas.openxmlformats.org/officeDocument/2006/relationships/image" Target="../media/image7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dirty="0"/>
              <a:t>Azure Account Organization </a:t>
            </a:r>
          </a:p>
        </p:txBody>
      </p:sp>
    </p:spTree>
    <p:extLst>
      <p:ext uri="{BB962C8B-B14F-4D97-AF65-F5344CB8AC3E}">
        <p14:creationId xmlns:p14="http://schemas.microsoft.com/office/powerpoint/2010/main" val="14518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a:extLst>
              <a:ext uri="{FF2B5EF4-FFF2-40B4-BE49-F238E27FC236}">
                <a16:creationId xmlns:a16="http://schemas.microsoft.com/office/drawing/2014/main" id="{DF9F3E28-A0F8-4171-BB85-21F6FC71D96A}"/>
              </a:ext>
            </a:extLst>
          </p:cNvPr>
          <p:cNvSpPr txBox="1">
            <a:spLocks/>
          </p:cNvSpPr>
          <p:nvPr/>
        </p:nvSpPr>
        <p:spPr>
          <a:xfrm>
            <a:off x="599982" y="466301"/>
            <a:ext cx="11238030" cy="615553"/>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1" normalizeH="0" baseline="0" noProof="0" dirty="0">
                <a:ln w="3175">
                  <a:noFill/>
                </a:ln>
                <a:solidFill>
                  <a:schemeClr val="tx1"/>
                </a:solidFill>
                <a:effectLst/>
                <a:uLnTx/>
                <a:uFillTx/>
                <a:latin typeface="Segoe UI Semibold" panose="020B0702040204020203" pitchFamily="34" charset="0"/>
                <a:cs typeface="Segoe UI Semibold" panose="020B0702040204020203" pitchFamily="34" charset="0"/>
              </a:rPr>
              <a:t>Resource Groups, Tags and RBAC</a:t>
            </a:r>
          </a:p>
        </p:txBody>
      </p:sp>
      <p:grpSp>
        <p:nvGrpSpPr>
          <p:cNvPr id="82" name="Group 81">
            <a:extLst>
              <a:ext uri="{FF2B5EF4-FFF2-40B4-BE49-F238E27FC236}">
                <a16:creationId xmlns:a16="http://schemas.microsoft.com/office/drawing/2014/main" id="{0001961A-60AE-4B86-BB6E-329541015F94}"/>
              </a:ext>
            </a:extLst>
          </p:cNvPr>
          <p:cNvGrpSpPr/>
          <p:nvPr/>
        </p:nvGrpSpPr>
        <p:grpSpPr>
          <a:xfrm>
            <a:off x="4554653" y="1965017"/>
            <a:ext cx="7689436" cy="3553816"/>
            <a:chOff x="4519777" y="2478948"/>
            <a:chExt cx="7540417" cy="3484943"/>
          </a:xfrm>
        </p:grpSpPr>
        <p:grpSp>
          <p:nvGrpSpPr>
            <p:cNvPr id="83" name="Group 82">
              <a:extLst>
                <a:ext uri="{FF2B5EF4-FFF2-40B4-BE49-F238E27FC236}">
                  <a16:creationId xmlns:a16="http://schemas.microsoft.com/office/drawing/2014/main" id="{99D4279B-33B2-4DF3-9371-E0ABE101ABBB}"/>
                </a:ext>
              </a:extLst>
            </p:cNvPr>
            <p:cNvGrpSpPr/>
            <p:nvPr/>
          </p:nvGrpSpPr>
          <p:grpSpPr>
            <a:xfrm>
              <a:off x="7012095" y="2478948"/>
              <a:ext cx="5048099" cy="3484943"/>
              <a:chOff x="3425528" y="2446760"/>
              <a:chExt cx="4597814" cy="3091443"/>
            </a:xfrm>
          </p:grpSpPr>
          <p:grpSp>
            <p:nvGrpSpPr>
              <p:cNvPr id="86" name="Group 85">
                <a:extLst>
                  <a:ext uri="{FF2B5EF4-FFF2-40B4-BE49-F238E27FC236}">
                    <a16:creationId xmlns:a16="http://schemas.microsoft.com/office/drawing/2014/main" id="{56487437-3D1F-4B98-ADA3-374167B7A988}"/>
                  </a:ext>
                </a:extLst>
              </p:cNvPr>
              <p:cNvGrpSpPr/>
              <p:nvPr/>
            </p:nvGrpSpPr>
            <p:grpSpPr>
              <a:xfrm>
                <a:off x="3543613" y="2674403"/>
                <a:ext cx="1893487" cy="1092273"/>
                <a:chOff x="946151" y="4616451"/>
                <a:chExt cx="2647950" cy="1584325"/>
              </a:xfrm>
            </p:grpSpPr>
            <p:sp>
              <p:nvSpPr>
                <p:cNvPr id="138" name="Freeform 17">
                  <a:extLst>
                    <a:ext uri="{FF2B5EF4-FFF2-40B4-BE49-F238E27FC236}">
                      <a16:creationId xmlns:a16="http://schemas.microsoft.com/office/drawing/2014/main" id="{F74165A0-BE55-4AED-AFD8-B5BEB7D76945}"/>
                    </a:ext>
                  </a:extLst>
                </p:cNvPr>
                <p:cNvSpPr>
                  <a:spLocks/>
                </p:cNvSpPr>
                <p:nvPr/>
              </p:nvSpPr>
              <p:spPr bwMode="auto">
                <a:xfrm>
                  <a:off x="1409701" y="4791076"/>
                  <a:ext cx="968375" cy="571500"/>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9" name="Freeform 18">
                  <a:extLst>
                    <a:ext uri="{FF2B5EF4-FFF2-40B4-BE49-F238E27FC236}">
                      <a16:creationId xmlns:a16="http://schemas.microsoft.com/office/drawing/2014/main" id="{DAAC11FB-A1D4-4B78-AC1F-A42151464893}"/>
                    </a:ext>
                  </a:extLst>
                </p:cNvPr>
                <p:cNvSpPr>
                  <a:spLocks/>
                </p:cNvSpPr>
                <p:nvPr/>
              </p:nvSpPr>
              <p:spPr bwMode="auto">
                <a:xfrm>
                  <a:off x="1343026" y="5181601"/>
                  <a:ext cx="498475" cy="842963"/>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0" name="Freeform 19">
                  <a:extLst>
                    <a:ext uri="{FF2B5EF4-FFF2-40B4-BE49-F238E27FC236}">
                      <a16:creationId xmlns:a16="http://schemas.microsoft.com/office/drawing/2014/main" id="{BA6377FD-497B-45AB-BCF5-97303A5599B5}"/>
                    </a:ext>
                  </a:extLst>
                </p:cNvPr>
                <p:cNvSpPr>
                  <a:spLocks/>
                </p:cNvSpPr>
                <p:nvPr/>
              </p:nvSpPr>
              <p:spPr bwMode="auto">
                <a:xfrm>
                  <a:off x="1946276" y="5183188"/>
                  <a:ext cx="498475" cy="841375"/>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1" name="Freeform 20">
                  <a:extLst>
                    <a:ext uri="{FF2B5EF4-FFF2-40B4-BE49-F238E27FC236}">
                      <a16:creationId xmlns:a16="http://schemas.microsoft.com/office/drawing/2014/main" id="{670F160C-9D14-4F60-975A-D962981B4B62}"/>
                    </a:ext>
                  </a:extLst>
                </p:cNvPr>
                <p:cNvSpPr>
                  <a:spLocks/>
                </p:cNvSpPr>
                <p:nvPr/>
              </p:nvSpPr>
              <p:spPr bwMode="auto">
                <a:xfrm>
                  <a:off x="1409701" y="4791076"/>
                  <a:ext cx="968375" cy="571500"/>
                </a:xfrm>
                <a:custGeom>
                  <a:avLst/>
                  <a:gdLst>
                    <a:gd name="T0" fmla="*/ 196 w 390"/>
                    <a:gd name="T1" fmla="*/ 230 h 230"/>
                    <a:gd name="T2" fmla="*/ 193 w 390"/>
                    <a:gd name="T3" fmla="*/ 230 h 230"/>
                    <a:gd name="T4" fmla="*/ 3 w 390"/>
                    <a:gd name="T5" fmla="*/ 120 h 230"/>
                    <a:gd name="T6" fmla="*/ 0 w 390"/>
                    <a:gd name="T7" fmla="*/ 115 h 230"/>
                    <a:gd name="T8" fmla="*/ 3 w 390"/>
                    <a:gd name="T9" fmla="*/ 110 h 230"/>
                    <a:gd name="T10" fmla="*/ 191 w 390"/>
                    <a:gd name="T11" fmla="*/ 1 h 230"/>
                    <a:gd name="T12" fmla="*/ 197 w 390"/>
                    <a:gd name="T13" fmla="*/ 1 h 230"/>
                    <a:gd name="T14" fmla="*/ 387 w 390"/>
                    <a:gd name="T15" fmla="*/ 111 h 230"/>
                    <a:gd name="T16" fmla="*/ 390 w 390"/>
                    <a:gd name="T17" fmla="*/ 116 h 230"/>
                    <a:gd name="T18" fmla="*/ 387 w 390"/>
                    <a:gd name="T19" fmla="*/ 121 h 230"/>
                    <a:gd name="T20" fmla="*/ 198 w 390"/>
                    <a:gd name="T21" fmla="*/ 230 h 230"/>
                    <a:gd name="T22" fmla="*/ 196 w 390"/>
                    <a:gd name="T23"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30">
                      <a:moveTo>
                        <a:pt x="196" y="230"/>
                      </a:moveTo>
                      <a:cubicBezTo>
                        <a:pt x="195" y="230"/>
                        <a:pt x="194" y="230"/>
                        <a:pt x="193" y="230"/>
                      </a:cubicBezTo>
                      <a:cubicBezTo>
                        <a:pt x="3" y="120"/>
                        <a:pt x="3" y="120"/>
                        <a:pt x="3" y="120"/>
                      </a:cubicBezTo>
                      <a:cubicBezTo>
                        <a:pt x="1" y="119"/>
                        <a:pt x="0" y="117"/>
                        <a:pt x="0" y="115"/>
                      </a:cubicBezTo>
                      <a:cubicBezTo>
                        <a:pt x="0" y="113"/>
                        <a:pt x="1" y="111"/>
                        <a:pt x="3" y="110"/>
                      </a:cubicBezTo>
                      <a:cubicBezTo>
                        <a:pt x="191" y="1"/>
                        <a:pt x="191" y="1"/>
                        <a:pt x="191" y="1"/>
                      </a:cubicBezTo>
                      <a:cubicBezTo>
                        <a:pt x="193" y="0"/>
                        <a:pt x="195" y="0"/>
                        <a:pt x="197" y="1"/>
                      </a:cubicBezTo>
                      <a:cubicBezTo>
                        <a:pt x="387" y="111"/>
                        <a:pt x="387" y="111"/>
                        <a:pt x="387" y="111"/>
                      </a:cubicBezTo>
                      <a:cubicBezTo>
                        <a:pt x="389" y="112"/>
                        <a:pt x="390" y="114"/>
                        <a:pt x="390" y="116"/>
                      </a:cubicBezTo>
                      <a:cubicBezTo>
                        <a:pt x="390" y="118"/>
                        <a:pt x="389" y="120"/>
                        <a:pt x="387" y="121"/>
                      </a:cubicBezTo>
                      <a:cubicBezTo>
                        <a:pt x="198" y="230"/>
                        <a:pt x="198" y="230"/>
                        <a:pt x="198" y="230"/>
                      </a:cubicBezTo>
                      <a:cubicBezTo>
                        <a:pt x="197" y="230"/>
                        <a:pt x="197" y="230"/>
                        <a:pt x="196" y="23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2" name="Freeform 21">
                  <a:extLst>
                    <a:ext uri="{FF2B5EF4-FFF2-40B4-BE49-F238E27FC236}">
                      <a16:creationId xmlns:a16="http://schemas.microsoft.com/office/drawing/2014/main" id="{C7639DA5-2F4E-46E2-9A93-EB4516C308BD}"/>
                    </a:ext>
                  </a:extLst>
                </p:cNvPr>
                <p:cNvSpPr>
                  <a:spLocks/>
                </p:cNvSpPr>
                <p:nvPr/>
              </p:nvSpPr>
              <p:spPr bwMode="auto">
                <a:xfrm>
                  <a:off x="1343026" y="5181601"/>
                  <a:ext cx="498475" cy="842963"/>
                </a:xfrm>
                <a:custGeom>
                  <a:avLst/>
                  <a:gdLst>
                    <a:gd name="T0" fmla="*/ 195 w 201"/>
                    <a:gd name="T1" fmla="*/ 340 h 340"/>
                    <a:gd name="T2" fmla="*/ 192 w 201"/>
                    <a:gd name="T3" fmla="*/ 339 h 340"/>
                    <a:gd name="T4" fmla="*/ 3 w 201"/>
                    <a:gd name="T5" fmla="*/ 230 h 340"/>
                    <a:gd name="T6" fmla="*/ 0 w 201"/>
                    <a:gd name="T7" fmla="*/ 225 h 340"/>
                    <a:gd name="T8" fmla="*/ 0 w 201"/>
                    <a:gd name="T9" fmla="*/ 6 h 340"/>
                    <a:gd name="T10" fmla="*/ 3 w 201"/>
                    <a:gd name="T11" fmla="*/ 1 h 340"/>
                    <a:gd name="T12" fmla="*/ 9 w 201"/>
                    <a:gd name="T13" fmla="*/ 1 h 340"/>
                    <a:gd name="T14" fmla="*/ 198 w 201"/>
                    <a:gd name="T15" fmla="*/ 110 h 340"/>
                    <a:gd name="T16" fmla="*/ 201 w 201"/>
                    <a:gd name="T17" fmla="*/ 115 h 340"/>
                    <a:gd name="T18" fmla="*/ 201 w 201"/>
                    <a:gd name="T19" fmla="*/ 334 h 340"/>
                    <a:gd name="T20" fmla="*/ 198 w 201"/>
                    <a:gd name="T21" fmla="*/ 339 h 340"/>
                    <a:gd name="T22" fmla="*/ 195 w 201"/>
                    <a:gd name="T23"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40">
                      <a:moveTo>
                        <a:pt x="195" y="340"/>
                      </a:moveTo>
                      <a:cubicBezTo>
                        <a:pt x="194" y="340"/>
                        <a:pt x="193" y="339"/>
                        <a:pt x="192" y="339"/>
                      </a:cubicBezTo>
                      <a:cubicBezTo>
                        <a:pt x="3" y="230"/>
                        <a:pt x="3" y="230"/>
                        <a:pt x="3" y="230"/>
                      </a:cubicBezTo>
                      <a:cubicBezTo>
                        <a:pt x="1" y="229"/>
                        <a:pt x="0" y="227"/>
                        <a:pt x="0" y="225"/>
                      </a:cubicBezTo>
                      <a:cubicBezTo>
                        <a:pt x="0" y="6"/>
                        <a:pt x="0" y="6"/>
                        <a:pt x="0" y="6"/>
                      </a:cubicBezTo>
                      <a:cubicBezTo>
                        <a:pt x="0" y="4"/>
                        <a:pt x="1" y="2"/>
                        <a:pt x="3" y="1"/>
                      </a:cubicBezTo>
                      <a:cubicBezTo>
                        <a:pt x="5" y="0"/>
                        <a:pt x="7" y="0"/>
                        <a:pt x="9" y="1"/>
                      </a:cubicBezTo>
                      <a:cubicBezTo>
                        <a:pt x="198" y="110"/>
                        <a:pt x="198" y="110"/>
                        <a:pt x="198" y="110"/>
                      </a:cubicBezTo>
                      <a:cubicBezTo>
                        <a:pt x="200" y="111"/>
                        <a:pt x="201" y="113"/>
                        <a:pt x="201" y="115"/>
                      </a:cubicBezTo>
                      <a:cubicBezTo>
                        <a:pt x="201" y="334"/>
                        <a:pt x="201" y="334"/>
                        <a:pt x="201" y="334"/>
                      </a:cubicBezTo>
                      <a:cubicBezTo>
                        <a:pt x="201" y="336"/>
                        <a:pt x="200" y="338"/>
                        <a:pt x="198" y="339"/>
                      </a:cubicBezTo>
                      <a:cubicBezTo>
                        <a:pt x="197" y="339"/>
                        <a:pt x="196" y="340"/>
                        <a:pt x="195" y="340"/>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3" name="Freeform 22">
                  <a:extLst>
                    <a:ext uri="{FF2B5EF4-FFF2-40B4-BE49-F238E27FC236}">
                      <a16:creationId xmlns:a16="http://schemas.microsoft.com/office/drawing/2014/main" id="{0965510A-821B-4FAB-91B3-FF2A530459E0}"/>
                    </a:ext>
                  </a:extLst>
                </p:cNvPr>
                <p:cNvSpPr>
                  <a:spLocks/>
                </p:cNvSpPr>
                <p:nvPr/>
              </p:nvSpPr>
              <p:spPr bwMode="auto">
                <a:xfrm>
                  <a:off x="1946276" y="5183188"/>
                  <a:ext cx="498475" cy="841375"/>
                </a:xfrm>
                <a:custGeom>
                  <a:avLst/>
                  <a:gdLst>
                    <a:gd name="T0" fmla="*/ 6 w 201"/>
                    <a:gd name="T1" fmla="*/ 339 h 339"/>
                    <a:gd name="T2" fmla="*/ 3 w 201"/>
                    <a:gd name="T3" fmla="*/ 338 h 339"/>
                    <a:gd name="T4" fmla="*/ 0 w 201"/>
                    <a:gd name="T5" fmla="*/ 333 h 339"/>
                    <a:gd name="T6" fmla="*/ 0 w 201"/>
                    <a:gd name="T7" fmla="*/ 115 h 339"/>
                    <a:gd name="T8" fmla="*/ 3 w 201"/>
                    <a:gd name="T9" fmla="*/ 110 h 339"/>
                    <a:gd name="T10" fmla="*/ 192 w 201"/>
                    <a:gd name="T11" fmla="*/ 1 h 339"/>
                    <a:gd name="T12" fmla="*/ 198 w 201"/>
                    <a:gd name="T13" fmla="*/ 1 h 339"/>
                    <a:gd name="T14" fmla="*/ 201 w 201"/>
                    <a:gd name="T15" fmla="*/ 6 h 339"/>
                    <a:gd name="T16" fmla="*/ 201 w 201"/>
                    <a:gd name="T17" fmla="*/ 224 h 339"/>
                    <a:gd name="T18" fmla="*/ 198 w 201"/>
                    <a:gd name="T19" fmla="*/ 229 h 339"/>
                    <a:gd name="T20" fmla="*/ 9 w 201"/>
                    <a:gd name="T21" fmla="*/ 338 h 339"/>
                    <a:gd name="T22" fmla="*/ 6 w 201"/>
                    <a:gd name="T23" fmla="*/ 33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339">
                      <a:moveTo>
                        <a:pt x="6" y="339"/>
                      </a:moveTo>
                      <a:cubicBezTo>
                        <a:pt x="5" y="339"/>
                        <a:pt x="4" y="338"/>
                        <a:pt x="3" y="338"/>
                      </a:cubicBezTo>
                      <a:cubicBezTo>
                        <a:pt x="1" y="337"/>
                        <a:pt x="0" y="335"/>
                        <a:pt x="0" y="333"/>
                      </a:cubicBezTo>
                      <a:cubicBezTo>
                        <a:pt x="0" y="115"/>
                        <a:pt x="0" y="115"/>
                        <a:pt x="0" y="115"/>
                      </a:cubicBezTo>
                      <a:cubicBezTo>
                        <a:pt x="0" y="113"/>
                        <a:pt x="1" y="111"/>
                        <a:pt x="3" y="110"/>
                      </a:cubicBezTo>
                      <a:cubicBezTo>
                        <a:pt x="192" y="1"/>
                        <a:pt x="192" y="1"/>
                        <a:pt x="192" y="1"/>
                      </a:cubicBezTo>
                      <a:cubicBezTo>
                        <a:pt x="194" y="0"/>
                        <a:pt x="196" y="0"/>
                        <a:pt x="198" y="1"/>
                      </a:cubicBezTo>
                      <a:cubicBezTo>
                        <a:pt x="199" y="2"/>
                        <a:pt x="201" y="4"/>
                        <a:pt x="201" y="6"/>
                      </a:cubicBezTo>
                      <a:cubicBezTo>
                        <a:pt x="201" y="224"/>
                        <a:pt x="201" y="224"/>
                        <a:pt x="201" y="224"/>
                      </a:cubicBezTo>
                      <a:cubicBezTo>
                        <a:pt x="201" y="226"/>
                        <a:pt x="199" y="228"/>
                        <a:pt x="198" y="229"/>
                      </a:cubicBezTo>
                      <a:cubicBezTo>
                        <a:pt x="9" y="338"/>
                        <a:pt x="9" y="338"/>
                        <a:pt x="9" y="338"/>
                      </a:cubicBezTo>
                      <a:cubicBezTo>
                        <a:pt x="8" y="338"/>
                        <a:pt x="7" y="339"/>
                        <a:pt x="6" y="339"/>
                      </a:cubicBezTo>
                      <a:close/>
                    </a:path>
                  </a:pathLst>
                </a:custGeom>
                <a:solidFill>
                  <a:srgbClr val="2BA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4" name="Freeform 23">
                  <a:extLst>
                    <a:ext uri="{FF2B5EF4-FFF2-40B4-BE49-F238E27FC236}">
                      <a16:creationId xmlns:a16="http://schemas.microsoft.com/office/drawing/2014/main" id="{D2D74BCD-36BC-41E4-AB4F-647FAA9E802B}"/>
                    </a:ext>
                  </a:extLst>
                </p:cNvPr>
                <p:cNvSpPr>
                  <a:spLocks/>
                </p:cNvSpPr>
                <p:nvPr/>
              </p:nvSpPr>
              <p:spPr bwMode="auto">
                <a:xfrm>
                  <a:off x="2386014" y="4616451"/>
                  <a:ext cx="457200" cy="1584325"/>
                </a:xfrm>
                <a:custGeom>
                  <a:avLst/>
                  <a:gdLst>
                    <a:gd name="T0" fmla="*/ 113 w 184"/>
                    <a:gd name="T1" fmla="*/ 0 h 639"/>
                    <a:gd name="T2" fmla="*/ 0 w 184"/>
                    <a:gd name="T3" fmla="*/ 0 h 639"/>
                    <a:gd name="T4" fmla="*/ 0 w 184"/>
                    <a:gd name="T5" fmla="*/ 31 h 639"/>
                    <a:gd name="T6" fmla="*/ 113 w 184"/>
                    <a:gd name="T7" fmla="*/ 31 h 639"/>
                    <a:gd name="T8" fmla="*/ 153 w 184"/>
                    <a:gd name="T9" fmla="*/ 70 h 639"/>
                    <a:gd name="T10" fmla="*/ 153 w 184"/>
                    <a:gd name="T11" fmla="*/ 569 h 639"/>
                    <a:gd name="T12" fmla="*/ 113 w 184"/>
                    <a:gd name="T13" fmla="*/ 608 h 639"/>
                    <a:gd name="T14" fmla="*/ 0 w 184"/>
                    <a:gd name="T15" fmla="*/ 608 h 639"/>
                    <a:gd name="T16" fmla="*/ 0 w 184"/>
                    <a:gd name="T17" fmla="*/ 639 h 639"/>
                    <a:gd name="T18" fmla="*/ 113 w 184"/>
                    <a:gd name="T19" fmla="*/ 639 h 639"/>
                    <a:gd name="T20" fmla="*/ 184 w 184"/>
                    <a:gd name="T21" fmla="*/ 569 h 639"/>
                    <a:gd name="T22" fmla="*/ 184 w 184"/>
                    <a:gd name="T23" fmla="*/ 70 h 639"/>
                    <a:gd name="T24" fmla="*/ 113 w 184"/>
                    <a:gd name="T25"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113" y="0"/>
                      </a:moveTo>
                      <a:cubicBezTo>
                        <a:pt x="0" y="0"/>
                        <a:pt x="0" y="0"/>
                        <a:pt x="0" y="0"/>
                      </a:cubicBezTo>
                      <a:cubicBezTo>
                        <a:pt x="0" y="31"/>
                        <a:pt x="0" y="31"/>
                        <a:pt x="0" y="31"/>
                      </a:cubicBezTo>
                      <a:cubicBezTo>
                        <a:pt x="113" y="31"/>
                        <a:pt x="113" y="31"/>
                        <a:pt x="113" y="31"/>
                      </a:cubicBezTo>
                      <a:cubicBezTo>
                        <a:pt x="135" y="31"/>
                        <a:pt x="153" y="49"/>
                        <a:pt x="153" y="70"/>
                      </a:cubicBezTo>
                      <a:cubicBezTo>
                        <a:pt x="153" y="569"/>
                        <a:pt x="153" y="569"/>
                        <a:pt x="153" y="569"/>
                      </a:cubicBezTo>
                      <a:cubicBezTo>
                        <a:pt x="153" y="591"/>
                        <a:pt x="135" y="608"/>
                        <a:pt x="113" y="608"/>
                      </a:cubicBezTo>
                      <a:cubicBezTo>
                        <a:pt x="0" y="608"/>
                        <a:pt x="0" y="608"/>
                        <a:pt x="0" y="608"/>
                      </a:cubicBezTo>
                      <a:cubicBezTo>
                        <a:pt x="0" y="639"/>
                        <a:pt x="0" y="639"/>
                        <a:pt x="0" y="639"/>
                      </a:cubicBezTo>
                      <a:cubicBezTo>
                        <a:pt x="113" y="639"/>
                        <a:pt x="113" y="639"/>
                        <a:pt x="113" y="639"/>
                      </a:cubicBezTo>
                      <a:cubicBezTo>
                        <a:pt x="152" y="639"/>
                        <a:pt x="184" y="608"/>
                        <a:pt x="184" y="569"/>
                      </a:cubicBezTo>
                      <a:cubicBezTo>
                        <a:pt x="184" y="70"/>
                        <a:pt x="184" y="70"/>
                        <a:pt x="184" y="70"/>
                      </a:cubicBezTo>
                      <a:cubicBezTo>
                        <a:pt x="184" y="32"/>
                        <a:pt x="152" y="0"/>
                        <a:pt x="113" y="0"/>
                      </a:cubicBez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5" name="Freeform 24">
                  <a:extLst>
                    <a:ext uri="{FF2B5EF4-FFF2-40B4-BE49-F238E27FC236}">
                      <a16:creationId xmlns:a16="http://schemas.microsoft.com/office/drawing/2014/main" id="{D68D6A73-CA53-4349-BDF0-71DBD5622BDF}"/>
                    </a:ext>
                  </a:extLst>
                </p:cNvPr>
                <p:cNvSpPr>
                  <a:spLocks/>
                </p:cNvSpPr>
                <p:nvPr/>
              </p:nvSpPr>
              <p:spPr bwMode="auto">
                <a:xfrm>
                  <a:off x="946151" y="4616451"/>
                  <a:ext cx="455613" cy="1584325"/>
                </a:xfrm>
                <a:custGeom>
                  <a:avLst/>
                  <a:gdLst>
                    <a:gd name="T0" fmla="*/ 71 w 184"/>
                    <a:gd name="T1" fmla="*/ 608 h 639"/>
                    <a:gd name="T2" fmla="*/ 31 w 184"/>
                    <a:gd name="T3" fmla="*/ 569 h 639"/>
                    <a:gd name="T4" fmla="*/ 31 w 184"/>
                    <a:gd name="T5" fmla="*/ 70 h 639"/>
                    <a:gd name="T6" fmla="*/ 71 w 184"/>
                    <a:gd name="T7" fmla="*/ 31 h 639"/>
                    <a:gd name="T8" fmla="*/ 184 w 184"/>
                    <a:gd name="T9" fmla="*/ 31 h 639"/>
                    <a:gd name="T10" fmla="*/ 184 w 184"/>
                    <a:gd name="T11" fmla="*/ 0 h 639"/>
                    <a:gd name="T12" fmla="*/ 71 w 184"/>
                    <a:gd name="T13" fmla="*/ 0 h 639"/>
                    <a:gd name="T14" fmla="*/ 0 w 184"/>
                    <a:gd name="T15" fmla="*/ 70 h 639"/>
                    <a:gd name="T16" fmla="*/ 0 w 184"/>
                    <a:gd name="T17" fmla="*/ 569 h 639"/>
                    <a:gd name="T18" fmla="*/ 71 w 184"/>
                    <a:gd name="T19" fmla="*/ 639 h 639"/>
                    <a:gd name="T20" fmla="*/ 184 w 184"/>
                    <a:gd name="T21" fmla="*/ 639 h 639"/>
                    <a:gd name="T22" fmla="*/ 184 w 184"/>
                    <a:gd name="T23" fmla="*/ 608 h 639"/>
                    <a:gd name="T24" fmla="*/ 71 w 184"/>
                    <a:gd name="T25" fmla="*/ 608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4" h="639">
                      <a:moveTo>
                        <a:pt x="71" y="608"/>
                      </a:moveTo>
                      <a:cubicBezTo>
                        <a:pt x="49" y="608"/>
                        <a:pt x="31" y="591"/>
                        <a:pt x="31" y="569"/>
                      </a:cubicBezTo>
                      <a:cubicBezTo>
                        <a:pt x="31" y="70"/>
                        <a:pt x="31" y="70"/>
                        <a:pt x="31" y="70"/>
                      </a:cubicBezTo>
                      <a:cubicBezTo>
                        <a:pt x="31" y="49"/>
                        <a:pt x="49" y="31"/>
                        <a:pt x="71" y="31"/>
                      </a:cubicBezTo>
                      <a:cubicBezTo>
                        <a:pt x="184" y="31"/>
                        <a:pt x="184" y="31"/>
                        <a:pt x="184" y="31"/>
                      </a:cubicBezTo>
                      <a:cubicBezTo>
                        <a:pt x="184" y="0"/>
                        <a:pt x="184" y="0"/>
                        <a:pt x="184" y="0"/>
                      </a:cubicBezTo>
                      <a:cubicBezTo>
                        <a:pt x="71" y="0"/>
                        <a:pt x="71" y="0"/>
                        <a:pt x="71" y="0"/>
                      </a:cubicBezTo>
                      <a:cubicBezTo>
                        <a:pt x="32" y="0"/>
                        <a:pt x="0" y="32"/>
                        <a:pt x="0" y="70"/>
                      </a:cubicBezTo>
                      <a:cubicBezTo>
                        <a:pt x="0" y="569"/>
                        <a:pt x="0" y="569"/>
                        <a:pt x="0" y="569"/>
                      </a:cubicBezTo>
                      <a:cubicBezTo>
                        <a:pt x="0" y="608"/>
                        <a:pt x="32" y="639"/>
                        <a:pt x="71" y="639"/>
                      </a:cubicBezTo>
                      <a:cubicBezTo>
                        <a:pt x="184" y="639"/>
                        <a:pt x="184" y="639"/>
                        <a:pt x="184" y="639"/>
                      </a:cubicBezTo>
                      <a:cubicBezTo>
                        <a:pt x="184" y="608"/>
                        <a:pt x="184" y="608"/>
                        <a:pt x="184" y="608"/>
                      </a:cubicBezTo>
                      <a:lnTo>
                        <a:pt x="71" y="608"/>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46" name="Freeform 45">
                  <a:extLst>
                    <a:ext uri="{FF2B5EF4-FFF2-40B4-BE49-F238E27FC236}">
                      <a16:creationId xmlns:a16="http://schemas.microsoft.com/office/drawing/2014/main" id="{ACECD9AC-D1E5-432A-9FB6-E401174BB3F9}"/>
                    </a:ext>
                  </a:extLst>
                </p:cNvPr>
                <p:cNvSpPr>
                  <a:spLocks noEditPoints="1"/>
                </p:cNvSpPr>
                <p:nvPr/>
              </p:nvSpPr>
              <p:spPr bwMode="auto">
                <a:xfrm>
                  <a:off x="3521076" y="5362576"/>
                  <a:ext cx="73025" cy="82550"/>
                </a:xfrm>
                <a:custGeom>
                  <a:avLst/>
                  <a:gdLst>
                    <a:gd name="T0" fmla="*/ 30 w 30"/>
                    <a:gd name="T1" fmla="*/ 16 h 33"/>
                    <a:gd name="T2" fmla="*/ 15 w 30"/>
                    <a:gd name="T3" fmla="*/ 33 h 33"/>
                    <a:gd name="T4" fmla="*/ 0 w 30"/>
                    <a:gd name="T5" fmla="*/ 17 h 33"/>
                    <a:gd name="T6" fmla="*/ 15 w 30"/>
                    <a:gd name="T7" fmla="*/ 0 h 33"/>
                    <a:gd name="T8" fmla="*/ 30 w 30"/>
                    <a:gd name="T9" fmla="*/ 16 h 33"/>
                    <a:gd name="T10" fmla="*/ 5 w 30"/>
                    <a:gd name="T11" fmla="*/ 17 h 33"/>
                    <a:gd name="T12" fmla="*/ 15 w 30"/>
                    <a:gd name="T13" fmla="*/ 30 h 33"/>
                    <a:gd name="T14" fmla="*/ 25 w 30"/>
                    <a:gd name="T15" fmla="*/ 16 h 33"/>
                    <a:gd name="T16" fmla="*/ 15 w 30"/>
                    <a:gd name="T17" fmla="*/ 3 h 33"/>
                    <a:gd name="T18" fmla="*/ 5 w 30"/>
                    <a:gd name="T19" fmla="*/ 1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3">
                      <a:moveTo>
                        <a:pt x="30" y="16"/>
                      </a:moveTo>
                      <a:cubicBezTo>
                        <a:pt x="30" y="27"/>
                        <a:pt x="23" y="33"/>
                        <a:pt x="15" y="33"/>
                      </a:cubicBezTo>
                      <a:cubicBezTo>
                        <a:pt x="6" y="33"/>
                        <a:pt x="0" y="27"/>
                        <a:pt x="0" y="17"/>
                      </a:cubicBezTo>
                      <a:cubicBezTo>
                        <a:pt x="0" y="7"/>
                        <a:pt x="6" y="0"/>
                        <a:pt x="15" y="0"/>
                      </a:cubicBezTo>
                      <a:cubicBezTo>
                        <a:pt x="24" y="0"/>
                        <a:pt x="30" y="7"/>
                        <a:pt x="30" y="16"/>
                      </a:cubicBezTo>
                      <a:close/>
                      <a:moveTo>
                        <a:pt x="5" y="17"/>
                      </a:moveTo>
                      <a:cubicBezTo>
                        <a:pt x="5" y="24"/>
                        <a:pt x="8" y="30"/>
                        <a:pt x="15" y="30"/>
                      </a:cubicBezTo>
                      <a:cubicBezTo>
                        <a:pt x="21" y="30"/>
                        <a:pt x="25" y="24"/>
                        <a:pt x="25" y="16"/>
                      </a:cubicBezTo>
                      <a:cubicBezTo>
                        <a:pt x="25" y="10"/>
                        <a:pt x="22" y="3"/>
                        <a:pt x="15" y="3"/>
                      </a:cubicBezTo>
                      <a:cubicBezTo>
                        <a:pt x="8" y="3"/>
                        <a:pt x="5" y="10"/>
                        <a:pt x="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grpSp>
            <p:nvGrpSpPr>
              <p:cNvPr id="87" name="Group 86">
                <a:extLst>
                  <a:ext uri="{FF2B5EF4-FFF2-40B4-BE49-F238E27FC236}">
                    <a16:creationId xmlns:a16="http://schemas.microsoft.com/office/drawing/2014/main" id="{DDF4A27E-72BB-4B7B-BB7E-076F393CF54C}"/>
                  </a:ext>
                </a:extLst>
              </p:cNvPr>
              <p:cNvGrpSpPr/>
              <p:nvPr/>
            </p:nvGrpSpPr>
            <p:grpSpPr>
              <a:xfrm>
                <a:off x="4714764" y="3913448"/>
                <a:ext cx="417489" cy="394913"/>
                <a:chOff x="2316164" y="1370013"/>
                <a:chExt cx="2438400" cy="2392363"/>
              </a:xfrm>
            </p:grpSpPr>
            <p:sp>
              <p:nvSpPr>
                <p:cNvPr id="118" name="Freeform 28">
                  <a:extLst>
                    <a:ext uri="{FF2B5EF4-FFF2-40B4-BE49-F238E27FC236}">
                      <a16:creationId xmlns:a16="http://schemas.microsoft.com/office/drawing/2014/main" id="{1247B5F9-7C4F-46C0-BF7F-5D5EE9AC3892}"/>
                    </a:ext>
                  </a:extLst>
                </p:cNvPr>
                <p:cNvSpPr>
                  <a:spLocks noEditPoints="1"/>
                </p:cNvSpPr>
                <p:nvPr/>
              </p:nvSpPr>
              <p:spPr bwMode="auto">
                <a:xfrm>
                  <a:off x="2316164" y="1370013"/>
                  <a:ext cx="2438400" cy="2389188"/>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9" name="Freeform 29">
                  <a:extLst>
                    <a:ext uri="{FF2B5EF4-FFF2-40B4-BE49-F238E27FC236}">
                      <a16:creationId xmlns:a16="http://schemas.microsoft.com/office/drawing/2014/main" id="{6598B15C-B35B-4732-864B-5FD5A0DB5E33}"/>
                    </a:ext>
                  </a:extLst>
                </p:cNvPr>
                <p:cNvSpPr>
                  <a:spLocks/>
                </p:cNvSpPr>
                <p:nvPr/>
              </p:nvSpPr>
              <p:spPr bwMode="auto">
                <a:xfrm>
                  <a:off x="4665664" y="2771776"/>
                  <a:ext cx="58738" cy="73025"/>
                </a:xfrm>
                <a:custGeom>
                  <a:avLst/>
                  <a:gdLst>
                    <a:gd name="T0" fmla="*/ 24 w 24"/>
                    <a:gd name="T1" fmla="*/ 0 h 29"/>
                    <a:gd name="T2" fmla="*/ 23 w 24"/>
                    <a:gd name="T3" fmla="*/ 21 h 29"/>
                    <a:gd name="T4" fmla="*/ 16 w 24"/>
                    <a:gd name="T5" fmla="*/ 28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1"/>
                        <a:pt x="23" y="21"/>
                        <a:pt x="23" y="21"/>
                      </a:cubicBezTo>
                      <a:cubicBezTo>
                        <a:pt x="23" y="25"/>
                        <a:pt x="20" y="29"/>
                        <a:pt x="16" y="28"/>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0" name="Freeform 30">
                  <a:extLst>
                    <a:ext uri="{FF2B5EF4-FFF2-40B4-BE49-F238E27FC236}">
                      <a16:creationId xmlns:a16="http://schemas.microsoft.com/office/drawing/2014/main" id="{172AAF8A-D07D-4BC5-BAD7-B678AEBC26B1}"/>
                    </a:ext>
                  </a:extLst>
                </p:cNvPr>
                <p:cNvSpPr>
                  <a:spLocks/>
                </p:cNvSpPr>
                <p:nvPr/>
              </p:nvSpPr>
              <p:spPr bwMode="auto">
                <a:xfrm>
                  <a:off x="4595814" y="2841626"/>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1" name="Freeform 31">
                  <a:extLst>
                    <a:ext uri="{FF2B5EF4-FFF2-40B4-BE49-F238E27FC236}">
                      <a16:creationId xmlns:a16="http://schemas.microsoft.com/office/drawing/2014/main" id="{06F733B1-79A2-4F67-993E-044FB5F636CD}"/>
                    </a:ext>
                  </a:extLst>
                </p:cNvPr>
                <p:cNvSpPr>
                  <a:spLocks/>
                </p:cNvSpPr>
                <p:nvPr/>
              </p:nvSpPr>
              <p:spPr bwMode="auto">
                <a:xfrm>
                  <a:off x="4525964" y="2913063"/>
                  <a:ext cx="61913" cy="69850"/>
                </a:xfrm>
                <a:custGeom>
                  <a:avLst/>
                  <a:gdLst>
                    <a:gd name="T0" fmla="*/ 25 w 25"/>
                    <a:gd name="T1" fmla="*/ 0 h 28"/>
                    <a:gd name="T2" fmla="*/ 24 w 25"/>
                    <a:gd name="T3" fmla="*/ 21 h 28"/>
                    <a:gd name="T4" fmla="*/ 17 w 25"/>
                    <a:gd name="T5" fmla="*/ 28 h 28"/>
                    <a:gd name="T6" fmla="*/ 6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6" y="28"/>
                        <a:pt x="6" y="28"/>
                        <a:pt x="6"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2" name="Freeform 32">
                  <a:extLst>
                    <a:ext uri="{FF2B5EF4-FFF2-40B4-BE49-F238E27FC236}">
                      <a16:creationId xmlns:a16="http://schemas.microsoft.com/office/drawing/2014/main" id="{E4D1344C-26F7-4D96-BFFD-C9A28CD7F561}"/>
                    </a:ext>
                  </a:extLst>
                </p:cNvPr>
                <p:cNvSpPr>
                  <a:spLocks/>
                </p:cNvSpPr>
                <p:nvPr/>
              </p:nvSpPr>
              <p:spPr bwMode="auto">
                <a:xfrm>
                  <a:off x="4459289" y="2982913"/>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3" name="Freeform 33">
                  <a:extLst>
                    <a:ext uri="{FF2B5EF4-FFF2-40B4-BE49-F238E27FC236}">
                      <a16:creationId xmlns:a16="http://schemas.microsoft.com/office/drawing/2014/main" id="{4B4C3769-F872-4A7F-9284-28C78DF4AB4B}"/>
                    </a:ext>
                  </a:extLst>
                </p:cNvPr>
                <p:cNvSpPr>
                  <a:spLocks/>
                </p:cNvSpPr>
                <p:nvPr/>
              </p:nvSpPr>
              <p:spPr bwMode="auto">
                <a:xfrm>
                  <a:off x="4389439" y="3054351"/>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4" name="Freeform 34">
                  <a:extLst>
                    <a:ext uri="{FF2B5EF4-FFF2-40B4-BE49-F238E27FC236}">
                      <a16:creationId xmlns:a16="http://schemas.microsoft.com/office/drawing/2014/main" id="{D78F845F-03CC-43B5-BC96-80ABE339E174}"/>
                    </a:ext>
                  </a:extLst>
                </p:cNvPr>
                <p:cNvSpPr>
                  <a:spLocks/>
                </p:cNvSpPr>
                <p:nvPr/>
              </p:nvSpPr>
              <p:spPr bwMode="auto">
                <a:xfrm>
                  <a:off x="4322764" y="3124201"/>
                  <a:ext cx="58738" cy="71438"/>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5" name="Freeform 35">
                  <a:extLst>
                    <a:ext uri="{FF2B5EF4-FFF2-40B4-BE49-F238E27FC236}">
                      <a16:creationId xmlns:a16="http://schemas.microsoft.com/office/drawing/2014/main" id="{47DAE0A2-7146-484D-8641-E1CBBB50C468}"/>
                    </a:ext>
                  </a:extLst>
                </p:cNvPr>
                <p:cNvSpPr>
                  <a:spLocks/>
                </p:cNvSpPr>
                <p:nvPr/>
              </p:nvSpPr>
              <p:spPr bwMode="auto">
                <a:xfrm>
                  <a:off x="4252914" y="3195638"/>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6" name="Freeform 36">
                  <a:extLst>
                    <a:ext uri="{FF2B5EF4-FFF2-40B4-BE49-F238E27FC236}">
                      <a16:creationId xmlns:a16="http://schemas.microsoft.com/office/drawing/2014/main" id="{292A449C-2DEB-4198-BF66-DE968DA7273B}"/>
                    </a:ext>
                  </a:extLst>
                </p:cNvPr>
                <p:cNvSpPr>
                  <a:spLocks/>
                </p:cNvSpPr>
                <p:nvPr/>
              </p:nvSpPr>
              <p:spPr bwMode="auto">
                <a:xfrm>
                  <a:off x="4186239" y="3265488"/>
                  <a:ext cx="58738"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7" name="Freeform 37">
                  <a:extLst>
                    <a:ext uri="{FF2B5EF4-FFF2-40B4-BE49-F238E27FC236}">
                      <a16:creationId xmlns:a16="http://schemas.microsoft.com/office/drawing/2014/main" id="{73D38E8A-BFFC-4778-B896-96C2B206E63E}"/>
                    </a:ext>
                  </a:extLst>
                </p:cNvPr>
                <p:cNvSpPr>
                  <a:spLocks/>
                </p:cNvSpPr>
                <p:nvPr/>
              </p:nvSpPr>
              <p:spPr bwMode="auto">
                <a:xfrm>
                  <a:off x="4116389" y="3335338"/>
                  <a:ext cx="61913" cy="71438"/>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8" name="Freeform 38">
                  <a:extLst>
                    <a:ext uri="{FF2B5EF4-FFF2-40B4-BE49-F238E27FC236}">
                      <a16:creationId xmlns:a16="http://schemas.microsoft.com/office/drawing/2014/main" id="{E21863F9-A18E-48C6-8E79-902E0DAC049E}"/>
                    </a:ext>
                  </a:extLst>
                </p:cNvPr>
                <p:cNvSpPr>
                  <a:spLocks/>
                </p:cNvSpPr>
                <p:nvPr/>
              </p:nvSpPr>
              <p:spPr bwMode="auto">
                <a:xfrm>
                  <a:off x="4049714" y="3406776"/>
                  <a:ext cx="58738" cy="73025"/>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29" name="Freeform 39">
                  <a:extLst>
                    <a:ext uri="{FF2B5EF4-FFF2-40B4-BE49-F238E27FC236}">
                      <a16:creationId xmlns:a16="http://schemas.microsoft.com/office/drawing/2014/main" id="{F889BF4B-8C33-4B4D-8621-52AB38D3A472}"/>
                    </a:ext>
                  </a:extLst>
                </p:cNvPr>
                <p:cNvSpPr>
                  <a:spLocks/>
                </p:cNvSpPr>
                <p:nvPr/>
              </p:nvSpPr>
              <p:spPr bwMode="auto">
                <a:xfrm>
                  <a:off x="3979864" y="3476626"/>
                  <a:ext cx="61913" cy="71438"/>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0" name="Freeform 40">
                  <a:extLst>
                    <a:ext uri="{FF2B5EF4-FFF2-40B4-BE49-F238E27FC236}">
                      <a16:creationId xmlns:a16="http://schemas.microsoft.com/office/drawing/2014/main" id="{7427F9BC-84EF-4843-90D1-05623E5FE079}"/>
                    </a:ext>
                  </a:extLst>
                </p:cNvPr>
                <p:cNvSpPr>
                  <a:spLocks/>
                </p:cNvSpPr>
                <p:nvPr/>
              </p:nvSpPr>
              <p:spPr bwMode="auto">
                <a:xfrm>
                  <a:off x="3913189" y="3548063"/>
                  <a:ext cx="58738"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1" name="Freeform 41">
                  <a:extLst>
                    <a:ext uri="{FF2B5EF4-FFF2-40B4-BE49-F238E27FC236}">
                      <a16:creationId xmlns:a16="http://schemas.microsoft.com/office/drawing/2014/main" id="{D4D17EB7-C445-4D6B-AF72-476407F5F40D}"/>
                    </a:ext>
                  </a:extLst>
                </p:cNvPr>
                <p:cNvSpPr>
                  <a:spLocks/>
                </p:cNvSpPr>
                <p:nvPr/>
              </p:nvSpPr>
              <p:spPr bwMode="auto">
                <a:xfrm>
                  <a:off x="3843339" y="3617913"/>
                  <a:ext cx="61913" cy="73025"/>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2" name="Freeform 42">
                  <a:extLst>
                    <a:ext uri="{FF2B5EF4-FFF2-40B4-BE49-F238E27FC236}">
                      <a16:creationId xmlns:a16="http://schemas.microsoft.com/office/drawing/2014/main" id="{3B4FE90F-3D72-4A65-9CA9-ED033FDA71BD}"/>
                    </a:ext>
                  </a:extLst>
                </p:cNvPr>
                <p:cNvSpPr>
                  <a:spLocks/>
                </p:cNvSpPr>
                <p:nvPr/>
              </p:nvSpPr>
              <p:spPr bwMode="auto">
                <a:xfrm>
                  <a:off x="3776664" y="3690938"/>
                  <a:ext cx="58738" cy="71438"/>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3" name="Freeform 43">
                  <a:extLst>
                    <a:ext uri="{FF2B5EF4-FFF2-40B4-BE49-F238E27FC236}">
                      <a16:creationId xmlns:a16="http://schemas.microsoft.com/office/drawing/2014/main" id="{81E1D394-8FCB-4DFF-BB3D-0B75CA8F1D4C}"/>
                    </a:ext>
                  </a:extLst>
                </p:cNvPr>
                <p:cNvSpPr>
                  <a:spLocks noEditPoints="1"/>
                </p:cNvSpPr>
                <p:nvPr/>
              </p:nvSpPr>
              <p:spPr bwMode="auto">
                <a:xfrm>
                  <a:off x="2449514" y="1493838"/>
                  <a:ext cx="546100" cy="546100"/>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4" name="Freeform 50">
                  <a:extLst>
                    <a:ext uri="{FF2B5EF4-FFF2-40B4-BE49-F238E27FC236}">
                      <a16:creationId xmlns:a16="http://schemas.microsoft.com/office/drawing/2014/main" id="{D1499F9A-94C1-4DA7-86BC-EBBC01F98FA0}"/>
                    </a:ext>
                  </a:extLst>
                </p:cNvPr>
                <p:cNvSpPr>
                  <a:spLocks/>
                </p:cNvSpPr>
                <p:nvPr/>
              </p:nvSpPr>
              <p:spPr bwMode="auto">
                <a:xfrm>
                  <a:off x="2990851" y="1906588"/>
                  <a:ext cx="455613" cy="454025"/>
                </a:xfrm>
                <a:custGeom>
                  <a:avLst/>
                  <a:gdLst>
                    <a:gd name="T0" fmla="*/ 213 w 287"/>
                    <a:gd name="T1" fmla="*/ 89 h 286"/>
                    <a:gd name="T2" fmla="*/ 14 w 287"/>
                    <a:gd name="T3" fmla="*/ 286 h 286"/>
                    <a:gd name="T4" fmla="*/ 0 w 287"/>
                    <a:gd name="T5" fmla="*/ 272 h 286"/>
                    <a:gd name="T6" fmla="*/ 197 w 287"/>
                    <a:gd name="T7" fmla="*/ 75 h 286"/>
                    <a:gd name="T8" fmla="*/ 138 w 287"/>
                    <a:gd name="T9" fmla="*/ 14 h 286"/>
                    <a:gd name="T10" fmla="*/ 151 w 287"/>
                    <a:gd name="T11" fmla="*/ 0 h 286"/>
                    <a:gd name="T12" fmla="*/ 287 w 287"/>
                    <a:gd name="T13" fmla="*/ 136 h 286"/>
                    <a:gd name="T14" fmla="*/ 273 w 287"/>
                    <a:gd name="T15" fmla="*/ 150 h 286"/>
                    <a:gd name="T16" fmla="*/ 213 w 287"/>
                    <a:gd name="T17"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86">
                      <a:moveTo>
                        <a:pt x="213" y="89"/>
                      </a:moveTo>
                      <a:lnTo>
                        <a:pt x="14" y="286"/>
                      </a:lnTo>
                      <a:lnTo>
                        <a:pt x="0" y="272"/>
                      </a:lnTo>
                      <a:lnTo>
                        <a:pt x="197" y="75"/>
                      </a:lnTo>
                      <a:lnTo>
                        <a:pt x="138" y="14"/>
                      </a:lnTo>
                      <a:lnTo>
                        <a:pt x="151" y="0"/>
                      </a:lnTo>
                      <a:lnTo>
                        <a:pt x="287" y="136"/>
                      </a:lnTo>
                      <a:lnTo>
                        <a:pt x="273" y="150"/>
                      </a:lnTo>
                      <a:lnTo>
                        <a:pt x="213"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5" name="Freeform 51">
                  <a:extLst>
                    <a:ext uri="{FF2B5EF4-FFF2-40B4-BE49-F238E27FC236}">
                      <a16:creationId xmlns:a16="http://schemas.microsoft.com/office/drawing/2014/main" id="{38F73658-29BC-4D14-A35D-E0D73588E499}"/>
                    </a:ext>
                  </a:extLst>
                </p:cNvPr>
                <p:cNvSpPr>
                  <a:spLocks noEditPoints="1"/>
                </p:cNvSpPr>
                <p:nvPr/>
              </p:nvSpPr>
              <p:spPr bwMode="auto">
                <a:xfrm>
                  <a:off x="3086101" y="2220913"/>
                  <a:ext cx="481013" cy="481013"/>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6" name="Freeform 52">
                  <a:extLst>
                    <a:ext uri="{FF2B5EF4-FFF2-40B4-BE49-F238E27FC236}">
                      <a16:creationId xmlns:a16="http://schemas.microsoft.com/office/drawing/2014/main" id="{5211DC17-384F-4412-B35B-4CF1A6EAF125}"/>
                    </a:ext>
                  </a:extLst>
                </p:cNvPr>
                <p:cNvSpPr>
                  <a:spLocks/>
                </p:cNvSpPr>
                <p:nvPr/>
              </p:nvSpPr>
              <p:spPr bwMode="auto">
                <a:xfrm>
                  <a:off x="3465514" y="2484438"/>
                  <a:ext cx="493713" cy="484188"/>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37" name="Freeform 53">
                  <a:extLst>
                    <a:ext uri="{FF2B5EF4-FFF2-40B4-BE49-F238E27FC236}">
                      <a16:creationId xmlns:a16="http://schemas.microsoft.com/office/drawing/2014/main" id="{13425E70-AD27-4DB4-ABE0-331747736759}"/>
                    </a:ext>
                  </a:extLst>
                </p:cNvPr>
                <p:cNvSpPr>
                  <a:spLocks/>
                </p:cNvSpPr>
                <p:nvPr/>
              </p:nvSpPr>
              <p:spPr bwMode="auto">
                <a:xfrm>
                  <a:off x="3724276" y="2770188"/>
                  <a:ext cx="479425" cy="420688"/>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pic>
            <p:nvPicPr>
              <p:cNvPr id="88" name="Picture 87">
                <a:extLst>
                  <a:ext uri="{FF2B5EF4-FFF2-40B4-BE49-F238E27FC236}">
                    <a16:creationId xmlns:a16="http://schemas.microsoft.com/office/drawing/2014/main" id="{02AFB3AE-E8B7-4BF1-8C23-3A35FE6959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20485" y="2986787"/>
                <a:ext cx="472226" cy="455286"/>
              </a:xfrm>
              <a:prstGeom prst="rect">
                <a:avLst/>
              </a:prstGeom>
            </p:spPr>
          </p:pic>
          <p:pic>
            <p:nvPicPr>
              <p:cNvPr id="89" name="Picture 88">
                <a:extLst>
                  <a:ext uri="{FF2B5EF4-FFF2-40B4-BE49-F238E27FC236}">
                    <a16:creationId xmlns:a16="http://schemas.microsoft.com/office/drawing/2014/main" id="{F0B63AF9-7326-4A33-9BEF-2A0C2C09383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9209" y="3582270"/>
                <a:ext cx="472226" cy="455286"/>
              </a:xfrm>
              <a:prstGeom prst="rect">
                <a:avLst/>
              </a:prstGeom>
            </p:spPr>
          </p:pic>
          <p:pic>
            <p:nvPicPr>
              <p:cNvPr id="90" name="Picture 89">
                <a:extLst>
                  <a:ext uri="{FF2B5EF4-FFF2-40B4-BE49-F238E27FC236}">
                    <a16:creationId xmlns:a16="http://schemas.microsoft.com/office/drawing/2014/main" id="{4F7AA540-0360-4CBE-B53F-F1AA1D6709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3604" y="2446760"/>
                <a:ext cx="472226" cy="455286"/>
              </a:xfrm>
              <a:prstGeom prst="rect">
                <a:avLst/>
              </a:prstGeom>
            </p:spPr>
          </p:pic>
          <p:grpSp>
            <p:nvGrpSpPr>
              <p:cNvPr id="91" name="Group 90">
                <a:extLst>
                  <a:ext uri="{FF2B5EF4-FFF2-40B4-BE49-F238E27FC236}">
                    <a16:creationId xmlns:a16="http://schemas.microsoft.com/office/drawing/2014/main" id="{E3F43488-14B4-48F2-BC0F-0784C3CFB964}"/>
                  </a:ext>
                </a:extLst>
              </p:cNvPr>
              <p:cNvGrpSpPr/>
              <p:nvPr/>
            </p:nvGrpSpPr>
            <p:grpSpPr>
              <a:xfrm>
                <a:off x="6065308" y="3970706"/>
                <a:ext cx="417489" cy="394913"/>
                <a:chOff x="2316164" y="1370013"/>
                <a:chExt cx="2438400" cy="2392363"/>
              </a:xfrm>
            </p:grpSpPr>
            <p:sp>
              <p:nvSpPr>
                <p:cNvPr id="98" name="Freeform 28">
                  <a:extLst>
                    <a:ext uri="{FF2B5EF4-FFF2-40B4-BE49-F238E27FC236}">
                      <a16:creationId xmlns:a16="http://schemas.microsoft.com/office/drawing/2014/main" id="{BB19E11B-120E-4CFC-84CC-918A3868F664}"/>
                    </a:ext>
                  </a:extLst>
                </p:cNvPr>
                <p:cNvSpPr>
                  <a:spLocks noEditPoints="1"/>
                </p:cNvSpPr>
                <p:nvPr/>
              </p:nvSpPr>
              <p:spPr bwMode="auto">
                <a:xfrm>
                  <a:off x="2316164" y="1370013"/>
                  <a:ext cx="2438400" cy="2389188"/>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99" name="Freeform 29">
                  <a:extLst>
                    <a:ext uri="{FF2B5EF4-FFF2-40B4-BE49-F238E27FC236}">
                      <a16:creationId xmlns:a16="http://schemas.microsoft.com/office/drawing/2014/main" id="{1DB6C525-640D-4AD1-BD19-D6F51B0CFFCC}"/>
                    </a:ext>
                  </a:extLst>
                </p:cNvPr>
                <p:cNvSpPr>
                  <a:spLocks/>
                </p:cNvSpPr>
                <p:nvPr/>
              </p:nvSpPr>
              <p:spPr bwMode="auto">
                <a:xfrm>
                  <a:off x="4665664" y="2771776"/>
                  <a:ext cx="58738" cy="73025"/>
                </a:xfrm>
                <a:custGeom>
                  <a:avLst/>
                  <a:gdLst>
                    <a:gd name="T0" fmla="*/ 24 w 24"/>
                    <a:gd name="T1" fmla="*/ 0 h 29"/>
                    <a:gd name="T2" fmla="*/ 23 w 24"/>
                    <a:gd name="T3" fmla="*/ 21 h 29"/>
                    <a:gd name="T4" fmla="*/ 16 w 24"/>
                    <a:gd name="T5" fmla="*/ 28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1"/>
                        <a:pt x="23" y="21"/>
                        <a:pt x="23" y="21"/>
                      </a:cubicBezTo>
                      <a:cubicBezTo>
                        <a:pt x="23" y="25"/>
                        <a:pt x="20" y="29"/>
                        <a:pt x="16" y="28"/>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0" name="Freeform 30">
                  <a:extLst>
                    <a:ext uri="{FF2B5EF4-FFF2-40B4-BE49-F238E27FC236}">
                      <a16:creationId xmlns:a16="http://schemas.microsoft.com/office/drawing/2014/main" id="{0B0FC410-0DBA-489F-90BF-5CD2BADEB849}"/>
                    </a:ext>
                  </a:extLst>
                </p:cNvPr>
                <p:cNvSpPr>
                  <a:spLocks/>
                </p:cNvSpPr>
                <p:nvPr/>
              </p:nvSpPr>
              <p:spPr bwMode="auto">
                <a:xfrm>
                  <a:off x="4595814" y="2841626"/>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1" name="Freeform 31">
                  <a:extLst>
                    <a:ext uri="{FF2B5EF4-FFF2-40B4-BE49-F238E27FC236}">
                      <a16:creationId xmlns:a16="http://schemas.microsoft.com/office/drawing/2014/main" id="{8FD8C76F-B16D-4935-874A-89F81A973D79}"/>
                    </a:ext>
                  </a:extLst>
                </p:cNvPr>
                <p:cNvSpPr>
                  <a:spLocks/>
                </p:cNvSpPr>
                <p:nvPr/>
              </p:nvSpPr>
              <p:spPr bwMode="auto">
                <a:xfrm>
                  <a:off x="4525964" y="2913063"/>
                  <a:ext cx="61913" cy="69850"/>
                </a:xfrm>
                <a:custGeom>
                  <a:avLst/>
                  <a:gdLst>
                    <a:gd name="T0" fmla="*/ 25 w 25"/>
                    <a:gd name="T1" fmla="*/ 0 h 28"/>
                    <a:gd name="T2" fmla="*/ 24 w 25"/>
                    <a:gd name="T3" fmla="*/ 21 h 28"/>
                    <a:gd name="T4" fmla="*/ 17 w 25"/>
                    <a:gd name="T5" fmla="*/ 28 h 28"/>
                    <a:gd name="T6" fmla="*/ 6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6" y="28"/>
                        <a:pt x="6" y="28"/>
                        <a:pt x="6"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2" name="Freeform 32">
                  <a:extLst>
                    <a:ext uri="{FF2B5EF4-FFF2-40B4-BE49-F238E27FC236}">
                      <a16:creationId xmlns:a16="http://schemas.microsoft.com/office/drawing/2014/main" id="{F4BD6A75-9438-4075-9F7E-5699B90A310E}"/>
                    </a:ext>
                  </a:extLst>
                </p:cNvPr>
                <p:cNvSpPr>
                  <a:spLocks/>
                </p:cNvSpPr>
                <p:nvPr/>
              </p:nvSpPr>
              <p:spPr bwMode="auto">
                <a:xfrm>
                  <a:off x="4459289" y="2982913"/>
                  <a:ext cx="61913" cy="71438"/>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3" name="Freeform 33">
                  <a:extLst>
                    <a:ext uri="{FF2B5EF4-FFF2-40B4-BE49-F238E27FC236}">
                      <a16:creationId xmlns:a16="http://schemas.microsoft.com/office/drawing/2014/main" id="{F36B754C-E9B8-4193-B188-CD1B93052B51}"/>
                    </a:ext>
                  </a:extLst>
                </p:cNvPr>
                <p:cNvSpPr>
                  <a:spLocks/>
                </p:cNvSpPr>
                <p:nvPr/>
              </p:nvSpPr>
              <p:spPr bwMode="auto">
                <a:xfrm>
                  <a:off x="4389439" y="3054351"/>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4" name="Freeform 34">
                  <a:extLst>
                    <a:ext uri="{FF2B5EF4-FFF2-40B4-BE49-F238E27FC236}">
                      <a16:creationId xmlns:a16="http://schemas.microsoft.com/office/drawing/2014/main" id="{BEBB5376-A6EE-438F-8DBE-7BCF129EBCCB}"/>
                    </a:ext>
                  </a:extLst>
                </p:cNvPr>
                <p:cNvSpPr>
                  <a:spLocks/>
                </p:cNvSpPr>
                <p:nvPr/>
              </p:nvSpPr>
              <p:spPr bwMode="auto">
                <a:xfrm>
                  <a:off x="4322764" y="3124201"/>
                  <a:ext cx="58738" cy="71438"/>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5" name="Freeform 35">
                  <a:extLst>
                    <a:ext uri="{FF2B5EF4-FFF2-40B4-BE49-F238E27FC236}">
                      <a16:creationId xmlns:a16="http://schemas.microsoft.com/office/drawing/2014/main" id="{F3DEC469-5D20-4DD8-BA13-8B48F8970E20}"/>
                    </a:ext>
                  </a:extLst>
                </p:cNvPr>
                <p:cNvSpPr>
                  <a:spLocks/>
                </p:cNvSpPr>
                <p:nvPr/>
              </p:nvSpPr>
              <p:spPr bwMode="auto">
                <a:xfrm>
                  <a:off x="4252914" y="3195638"/>
                  <a:ext cx="61913" cy="698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6" name="Freeform 36">
                  <a:extLst>
                    <a:ext uri="{FF2B5EF4-FFF2-40B4-BE49-F238E27FC236}">
                      <a16:creationId xmlns:a16="http://schemas.microsoft.com/office/drawing/2014/main" id="{26B40148-631B-4DAE-9F4C-6AC58009E571}"/>
                    </a:ext>
                  </a:extLst>
                </p:cNvPr>
                <p:cNvSpPr>
                  <a:spLocks/>
                </p:cNvSpPr>
                <p:nvPr/>
              </p:nvSpPr>
              <p:spPr bwMode="auto">
                <a:xfrm>
                  <a:off x="4186239" y="3265488"/>
                  <a:ext cx="58738" cy="730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7" name="Freeform 37">
                  <a:extLst>
                    <a:ext uri="{FF2B5EF4-FFF2-40B4-BE49-F238E27FC236}">
                      <a16:creationId xmlns:a16="http://schemas.microsoft.com/office/drawing/2014/main" id="{A20B3262-229B-47A8-A15E-FBCA28D293FE}"/>
                    </a:ext>
                  </a:extLst>
                </p:cNvPr>
                <p:cNvSpPr>
                  <a:spLocks/>
                </p:cNvSpPr>
                <p:nvPr/>
              </p:nvSpPr>
              <p:spPr bwMode="auto">
                <a:xfrm>
                  <a:off x="4116389" y="3335338"/>
                  <a:ext cx="61913" cy="71438"/>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8" name="Freeform 38">
                  <a:extLst>
                    <a:ext uri="{FF2B5EF4-FFF2-40B4-BE49-F238E27FC236}">
                      <a16:creationId xmlns:a16="http://schemas.microsoft.com/office/drawing/2014/main" id="{C2430CE5-83D0-439D-9A76-7C0F435F8B63}"/>
                    </a:ext>
                  </a:extLst>
                </p:cNvPr>
                <p:cNvSpPr>
                  <a:spLocks/>
                </p:cNvSpPr>
                <p:nvPr/>
              </p:nvSpPr>
              <p:spPr bwMode="auto">
                <a:xfrm>
                  <a:off x="4049714" y="3406776"/>
                  <a:ext cx="58738" cy="73025"/>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09" name="Freeform 39">
                  <a:extLst>
                    <a:ext uri="{FF2B5EF4-FFF2-40B4-BE49-F238E27FC236}">
                      <a16:creationId xmlns:a16="http://schemas.microsoft.com/office/drawing/2014/main" id="{7985CC0E-DA42-4E51-AD03-57E191FF3CFA}"/>
                    </a:ext>
                  </a:extLst>
                </p:cNvPr>
                <p:cNvSpPr>
                  <a:spLocks/>
                </p:cNvSpPr>
                <p:nvPr/>
              </p:nvSpPr>
              <p:spPr bwMode="auto">
                <a:xfrm>
                  <a:off x="3979864" y="3476626"/>
                  <a:ext cx="61913" cy="71438"/>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0" name="Freeform 40">
                  <a:extLst>
                    <a:ext uri="{FF2B5EF4-FFF2-40B4-BE49-F238E27FC236}">
                      <a16:creationId xmlns:a16="http://schemas.microsoft.com/office/drawing/2014/main" id="{F4610E4C-7079-4511-A715-5D0ACEA893EC}"/>
                    </a:ext>
                  </a:extLst>
                </p:cNvPr>
                <p:cNvSpPr>
                  <a:spLocks/>
                </p:cNvSpPr>
                <p:nvPr/>
              </p:nvSpPr>
              <p:spPr bwMode="auto">
                <a:xfrm>
                  <a:off x="3913189" y="3548063"/>
                  <a:ext cx="58738" cy="730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1" name="Freeform 41">
                  <a:extLst>
                    <a:ext uri="{FF2B5EF4-FFF2-40B4-BE49-F238E27FC236}">
                      <a16:creationId xmlns:a16="http://schemas.microsoft.com/office/drawing/2014/main" id="{529744D0-377A-403C-B568-E627321F6411}"/>
                    </a:ext>
                  </a:extLst>
                </p:cNvPr>
                <p:cNvSpPr>
                  <a:spLocks/>
                </p:cNvSpPr>
                <p:nvPr/>
              </p:nvSpPr>
              <p:spPr bwMode="auto">
                <a:xfrm>
                  <a:off x="3843339" y="3617913"/>
                  <a:ext cx="61913" cy="73025"/>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2" name="Freeform 42">
                  <a:extLst>
                    <a:ext uri="{FF2B5EF4-FFF2-40B4-BE49-F238E27FC236}">
                      <a16:creationId xmlns:a16="http://schemas.microsoft.com/office/drawing/2014/main" id="{B239BE37-0134-4575-B2A6-1A7E43D46C0B}"/>
                    </a:ext>
                  </a:extLst>
                </p:cNvPr>
                <p:cNvSpPr>
                  <a:spLocks/>
                </p:cNvSpPr>
                <p:nvPr/>
              </p:nvSpPr>
              <p:spPr bwMode="auto">
                <a:xfrm>
                  <a:off x="3776664" y="3690938"/>
                  <a:ext cx="58738" cy="71438"/>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rgbClr val="DA1C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3" name="Freeform 43">
                  <a:extLst>
                    <a:ext uri="{FF2B5EF4-FFF2-40B4-BE49-F238E27FC236}">
                      <a16:creationId xmlns:a16="http://schemas.microsoft.com/office/drawing/2014/main" id="{931E0492-5ED2-4270-961B-8703BC3402DE}"/>
                    </a:ext>
                  </a:extLst>
                </p:cNvPr>
                <p:cNvSpPr>
                  <a:spLocks noEditPoints="1"/>
                </p:cNvSpPr>
                <p:nvPr/>
              </p:nvSpPr>
              <p:spPr bwMode="auto">
                <a:xfrm>
                  <a:off x="2449514" y="1493838"/>
                  <a:ext cx="546100" cy="546100"/>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EE2A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4" name="Freeform 50">
                  <a:extLst>
                    <a:ext uri="{FF2B5EF4-FFF2-40B4-BE49-F238E27FC236}">
                      <a16:creationId xmlns:a16="http://schemas.microsoft.com/office/drawing/2014/main" id="{9232907B-80C6-444F-96E0-BC35D0E3E4D1}"/>
                    </a:ext>
                  </a:extLst>
                </p:cNvPr>
                <p:cNvSpPr>
                  <a:spLocks/>
                </p:cNvSpPr>
                <p:nvPr/>
              </p:nvSpPr>
              <p:spPr bwMode="auto">
                <a:xfrm>
                  <a:off x="2990851" y="1906588"/>
                  <a:ext cx="455613" cy="454025"/>
                </a:xfrm>
                <a:custGeom>
                  <a:avLst/>
                  <a:gdLst>
                    <a:gd name="T0" fmla="*/ 213 w 287"/>
                    <a:gd name="T1" fmla="*/ 89 h 286"/>
                    <a:gd name="T2" fmla="*/ 14 w 287"/>
                    <a:gd name="T3" fmla="*/ 286 h 286"/>
                    <a:gd name="T4" fmla="*/ 0 w 287"/>
                    <a:gd name="T5" fmla="*/ 272 h 286"/>
                    <a:gd name="T6" fmla="*/ 197 w 287"/>
                    <a:gd name="T7" fmla="*/ 75 h 286"/>
                    <a:gd name="T8" fmla="*/ 138 w 287"/>
                    <a:gd name="T9" fmla="*/ 14 h 286"/>
                    <a:gd name="T10" fmla="*/ 151 w 287"/>
                    <a:gd name="T11" fmla="*/ 0 h 286"/>
                    <a:gd name="T12" fmla="*/ 287 w 287"/>
                    <a:gd name="T13" fmla="*/ 136 h 286"/>
                    <a:gd name="T14" fmla="*/ 273 w 287"/>
                    <a:gd name="T15" fmla="*/ 150 h 286"/>
                    <a:gd name="T16" fmla="*/ 213 w 287"/>
                    <a:gd name="T17" fmla="*/ 8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7" h="286">
                      <a:moveTo>
                        <a:pt x="213" y="89"/>
                      </a:moveTo>
                      <a:lnTo>
                        <a:pt x="14" y="286"/>
                      </a:lnTo>
                      <a:lnTo>
                        <a:pt x="0" y="272"/>
                      </a:lnTo>
                      <a:lnTo>
                        <a:pt x="197" y="75"/>
                      </a:lnTo>
                      <a:lnTo>
                        <a:pt x="138" y="14"/>
                      </a:lnTo>
                      <a:lnTo>
                        <a:pt x="151" y="0"/>
                      </a:lnTo>
                      <a:lnTo>
                        <a:pt x="287" y="136"/>
                      </a:lnTo>
                      <a:lnTo>
                        <a:pt x="273" y="150"/>
                      </a:lnTo>
                      <a:lnTo>
                        <a:pt x="213" y="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5" name="Freeform 51">
                  <a:extLst>
                    <a:ext uri="{FF2B5EF4-FFF2-40B4-BE49-F238E27FC236}">
                      <a16:creationId xmlns:a16="http://schemas.microsoft.com/office/drawing/2014/main" id="{CA7178EB-2E35-4771-8DD2-582319EFB27E}"/>
                    </a:ext>
                  </a:extLst>
                </p:cNvPr>
                <p:cNvSpPr>
                  <a:spLocks noEditPoints="1"/>
                </p:cNvSpPr>
                <p:nvPr/>
              </p:nvSpPr>
              <p:spPr bwMode="auto">
                <a:xfrm>
                  <a:off x="3086101" y="2220913"/>
                  <a:ext cx="481013" cy="481013"/>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6" name="Freeform 52">
                  <a:extLst>
                    <a:ext uri="{FF2B5EF4-FFF2-40B4-BE49-F238E27FC236}">
                      <a16:creationId xmlns:a16="http://schemas.microsoft.com/office/drawing/2014/main" id="{E1D88654-0F68-403C-8492-FD0A373BA124}"/>
                    </a:ext>
                  </a:extLst>
                </p:cNvPr>
                <p:cNvSpPr>
                  <a:spLocks/>
                </p:cNvSpPr>
                <p:nvPr/>
              </p:nvSpPr>
              <p:spPr bwMode="auto">
                <a:xfrm>
                  <a:off x="3465513" y="2484440"/>
                  <a:ext cx="493715" cy="484188"/>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117" name="Freeform 53">
                  <a:extLst>
                    <a:ext uri="{FF2B5EF4-FFF2-40B4-BE49-F238E27FC236}">
                      <a16:creationId xmlns:a16="http://schemas.microsoft.com/office/drawing/2014/main" id="{678B5F37-5303-4A04-B4AA-565370090A7C}"/>
                    </a:ext>
                  </a:extLst>
                </p:cNvPr>
                <p:cNvSpPr>
                  <a:spLocks/>
                </p:cNvSpPr>
                <p:nvPr/>
              </p:nvSpPr>
              <p:spPr bwMode="auto">
                <a:xfrm>
                  <a:off x="3724276" y="2770188"/>
                  <a:ext cx="479425" cy="420688"/>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sp>
            <p:nvSpPr>
              <p:cNvPr id="92" name="TextBox 91">
                <a:extLst>
                  <a:ext uri="{FF2B5EF4-FFF2-40B4-BE49-F238E27FC236}">
                    <a16:creationId xmlns:a16="http://schemas.microsoft.com/office/drawing/2014/main" id="{68436A83-BA94-45B8-A95F-CDBBA0309FA0}"/>
                  </a:ext>
                </a:extLst>
              </p:cNvPr>
              <p:cNvSpPr txBox="1"/>
              <p:nvPr/>
            </p:nvSpPr>
            <p:spPr>
              <a:xfrm>
                <a:off x="3425528" y="3822035"/>
                <a:ext cx="2244188" cy="1716168"/>
              </a:xfrm>
              <a:prstGeom prst="rect">
                <a:avLst/>
              </a:prstGeom>
              <a:noFill/>
            </p:spPr>
            <p:txBody>
              <a:bodyPr wrap="square" rtlCol="0">
                <a:spAutoFit/>
              </a:bodyPr>
              <a:lstStyle/>
              <a:p>
                <a:pPr defTabSz="932418">
                  <a:lnSpc>
                    <a:spcPct val="90000"/>
                  </a:lnSpc>
                  <a:spcAft>
                    <a:spcPts val="612"/>
                  </a:spcAft>
                  <a:defRPr/>
                </a:pPr>
                <a:r>
                  <a:rPr lang="en-US" kern="0" dirty="0">
                    <a:latin typeface="Segoe UI "/>
                    <a:cs typeface="Segoe UI" panose="020B0502040204020203" pitchFamily="34" charset="0"/>
                  </a:rPr>
                  <a:t>Always Tag!</a:t>
                </a:r>
              </a:p>
              <a:p>
                <a:pPr indent="-291380" defTabSz="932418">
                  <a:lnSpc>
                    <a:spcPct val="90000"/>
                  </a:lnSpc>
                  <a:spcAft>
                    <a:spcPts val="612"/>
                  </a:spcAft>
                  <a:buFont typeface="Arial" panose="020B0604020202020204" pitchFamily="34" charset="0"/>
                  <a:buChar char="•"/>
                  <a:defRPr/>
                </a:pPr>
                <a:r>
                  <a:rPr lang="en-US" kern="0" dirty="0">
                    <a:latin typeface="Segoe UI "/>
                    <a:cs typeface="Segoe UI" panose="020B0502040204020203" pitchFamily="34" charset="0"/>
                  </a:rPr>
                  <a:t>Owner</a:t>
                </a:r>
              </a:p>
              <a:p>
                <a:pPr indent="-291380" defTabSz="932418">
                  <a:lnSpc>
                    <a:spcPct val="90000"/>
                  </a:lnSpc>
                  <a:spcAft>
                    <a:spcPts val="612"/>
                  </a:spcAft>
                  <a:buFont typeface="Arial" panose="020B0604020202020204" pitchFamily="34" charset="0"/>
                  <a:buChar char="•"/>
                  <a:defRPr/>
                </a:pPr>
                <a:r>
                  <a:rPr lang="en-US" kern="0" dirty="0">
                    <a:latin typeface="Segoe UI "/>
                    <a:cs typeface="Segoe UI" panose="020B0502040204020203" pitchFamily="34" charset="0"/>
                  </a:rPr>
                  <a:t>Dept.</a:t>
                </a:r>
              </a:p>
              <a:p>
                <a:pPr indent="-291380" defTabSz="932418">
                  <a:lnSpc>
                    <a:spcPct val="90000"/>
                  </a:lnSpc>
                  <a:spcAft>
                    <a:spcPts val="612"/>
                  </a:spcAft>
                  <a:buFont typeface="Arial" panose="020B0604020202020204" pitchFamily="34" charset="0"/>
                  <a:buChar char="•"/>
                  <a:defRPr/>
                </a:pPr>
                <a:r>
                  <a:rPr lang="en-US" kern="0" dirty="0">
                    <a:latin typeface="Segoe UI "/>
                    <a:cs typeface="Segoe UI" panose="020B0502040204020203" pitchFamily="34" charset="0"/>
                  </a:rPr>
                  <a:t>Environment</a:t>
                </a:r>
              </a:p>
              <a:p>
                <a:pPr indent="-291380" defTabSz="932418">
                  <a:lnSpc>
                    <a:spcPct val="90000"/>
                  </a:lnSpc>
                  <a:spcAft>
                    <a:spcPts val="612"/>
                  </a:spcAft>
                  <a:buFont typeface="Arial" panose="020B0604020202020204" pitchFamily="34" charset="0"/>
                  <a:buChar char="•"/>
                  <a:defRPr/>
                </a:pPr>
                <a:r>
                  <a:rPr lang="en-US" kern="0" dirty="0">
                    <a:latin typeface="Segoe UI "/>
                    <a:cs typeface="Segoe UI" panose="020B0502040204020203" pitchFamily="34" charset="0"/>
                  </a:rPr>
                  <a:t>Application</a:t>
                </a:r>
              </a:p>
              <a:p>
                <a:pPr indent="-291380" defTabSz="932418">
                  <a:lnSpc>
                    <a:spcPct val="90000"/>
                  </a:lnSpc>
                  <a:spcAft>
                    <a:spcPts val="612"/>
                  </a:spcAft>
                  <a:buFont typeface="Arial" panose="020B0604020202020204" pitchFamily="34" charset="0"/>
                  <a:buChar char="•"/>
                  <a:defRPr/>
                </a:pPr>
                <a:r>
                  <a:rPr lang="da-DK" kern="0" dirty="0">
                    <a:latin typeface="Segoe UI "/>
                    <a:cs typeface="Segoe UI" panose="020B0502040204020203" pitchFamily="34" charset="0"/>
                  </a:rPr>
                  <a:t>(</a:t>
                </a:r>
                <a:r>
                  <a:rPr lang="en-US" kern="0" dirty="0">
                    <a:latin typeface="Segoe UI "/>
                    <a:cs typeface="Segoe UI" panose="020B0502040204020203" pitchFamily="34" charset="0"/>
                  </a:rPr>
                  <a:t>Cost Center)</a:t>
                </a:r>
              </a:p>
            </p:txBody>
          </p:sp>
          <p:grpSp>
            <p:nvGrpSpPr>
              <p:cNvPr id="93" name="Group 92">
                <a:extLst>
                  <a:ext uri="{FF2B5EF4-FFF2-40B4-BE49-F238E27FC236}">
                    <a16:creationId xmlns:a16="http://schemas.microsoft.com/office/drawing/2014/main" id="{497E2636-3799-4662-A2B3-BD7211E81C98}"/>
                  </a:ext>
                </a:extLst>
              </p:cNvPr>
              <p:cNvGrpSpPr/>
              <p:nvPr/>
            </p:nvGrpSpPr>
            <p:grpSpPr>
              <a:xfrm rot="16200000">
                <a:off x="4405886" y="3062854"/>
                <a:ext cx="1613803" cy="384554"/>
                <a:chOff x="1782447" y="4693123"/>
                <a:chExt cx="3448051" cy="792163"/>
              </a:xfrm>
            </p:grpSpPr>
            <p:sp>
              <p:nvSpPr>
                <p:cNvPr id="95" name="Freeform 25">
                  <a:extLst>
                    <a:ext uri="{FF2B5EF4-FFF2-40B4-BE49-F238E27FC236}">
                      <a16:creationId xmlns:a16="http://schemas.microsoft.com/office/drawing/2014/main" id="{B177194F-29FE-448F-8DD5-C66A3536A4B7}"/>
                    </a:ext>
                  </a:extLst>
                </p:cNvPr>
                <p:cNvSpPr>
                  <a:spLocks/>
                </p:cNvSpPr>
                <p:nvPr/>
              </p:nvSpPr>
              <p:spPr bwMode="auto">
                <a:xfrm>
                  <a:off x="1874522" y="4693123"/>
                  <a:ext cx="3267075" cy="703263"/>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11113" cap="flat">
                  <a:solidFill>
                    <a:srgbClr val="7CCAF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96" name="Freeform 26">
                  <a:extLst>
                    <a:ext uri="{FF2B5EF4-FFF2-40B4-BE49-F238E27FC236}">
                      <a16:creationId xmlns:a16="http://schemas.microsoft.com/office/drawing/2014/main" id="{184A1E3B-FF53-4F53-8AFD-8A15AB9D4265}"/>
                    </a:ext>
                  </a:extLst>
                </p:cNvPr>
                <p:cNvSpPr>
                  <a:spLocks/>
                </p:cNvSpPr>
                <p:nvPr/>
              </p:nvSpPr>
              <p:spPr bwMode="auto">
                <a:xfrm>
                  <a:off x="5051110" y="5305898"/>
                  <a:ext cx="179388" cy="179388"/>
                </a:xfrm>
                <a:custGeom>
                  <a:avLst/>
                  <a:gdLst>
                    <a:gd name="T0" fmla="*/ 68 w 72"/>
                    <a:gd name="T1" fmla="*/ 30 h 72"/>
                    <a:gd name="T2" fmla="*/ 29 w 72"/>
                    <a:gd name="T3" fmla="*/ 68 h 72"/>
                    <a:gd name="T4" fmla="*/ 4 w 72"/>
                    <a:gd name="T5" fmla="*/ 42 h 72"/>
                    <a:gd name="T6" fmla="*/ 42 w 72"/>
                    <a:gd name="T7" fmla="*/ 4 h 72"/>
                    <a:gd name="T8" fmla="*/ 68 w 72"/>
                    <a:gd name="T9" fmla="*/ 30 h 72"/>
                  </a:gdLst>
                  <a:ahLst/>
                  <a:cxnLst>
                    <a:cxn ang="0">
                      <a:pos x="T0" y="T1"/>
                    </a:cxn>
                    <a:cxn ang="0">
                      <a:pos x="T2" y="T3"/>
                    </a:cxn>
                    <a:cxn ang="0">
                      <a:pos x="T4" y="T5"/>
                    </a:cxn>
                    <a:cxn ang="0">
                      <a:pos x="T6" y="T7"/>
                    </a:cxn>
                    <a:cxn ang="0">
                      <a:pos x="T8" y="T9"/>
                    </a:cxn>
                  </a:cxnLst>
                  <a:rect l="0" t="0" r="r" b="b"/>
                  <a:pathLst>
                    <a:path w="72" h="72">
                      <a:moveTo>
                        <a:pt x="68" y="30"/>
                      </a:moveTo>
                      <a:cubicBezTo>
                        <a:pt x="72" y="52"/>
                        <a:pt x="52" y="72"/>
                        <a:pt x="29" y="68"/>
                      </a:cubicBezTo>
                      <a:cubicBezTo>
                        <a:pt x="17" y="65"/>
                        <a:pt x="6" y="55"/>
                        <a:pt x="4" y="42"/>
                      </a:cubicBezTo>
                      <a:cubicBezTo>
                        <a:pt x="0" y="19"/>
                        <a:pt x="19" y="0"/>
                        <a:pt x="42" y="4"/>
                      </a:cubicBezTo>
                      <a:cubicBezTo>
                        <a:pt x="55" y="6"/>
                        <a:pt x="65" y="17"/>
                        <a:pt x="68" y="3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sp>
              <p:nvSpPr>
                <p:cNvPr id="97" name="Freeform 27">
                  <a:extLst>
                    <a:ext uri="{FF2B5EF4-FFF2-40B4-BE49-F238E27FC236}">
                      <a16:creationId xmlns:a16="http://schemas.microsoft.com/office/drawing/2014/main" id="{CEE7513C-6808-4ED6-AE4B-A58984073CC5}"/>
                    </a:ext>
                  </a:extLst>
                </p:cNvPr>
                <p:cNvSpPr>
                  <a:spLocks/>
                </p:cNvSpPr>
                <p:nvPr/>
              </p:nvSpPr>
              <p:spPr bwMode="auto">
                <a:xfrm>
                  <a:off x="1782447" y="5305898"/>
                  <a:ext cx="179388" cy="179388"/>
                </a:xfrm>
                <a:custGeom>
                  <a:avLst/>
                  <a:gdLst>
                    <a:gd name="T0" fmla="*/ 68 w 72"/>
                    <a:gd name="T1" fmla="*/ 30 h 72"/>
                    <a:gd name="T2" fmla="*/ 30 w 72"/>
                    <a:gd name="T3" fmla="*/ 68 h 72"/>
                    <a:gd name="T4" fmla="*/ 4 w 72"/>
                    <a:gd name="T5" fmla="*/ 42 h 72"/>
                    <a:gd name="T6" fmla="*/ 42 w 72"/>
                    <a:gd name="T7" fmla="*/ 4 h 72"/>
                    <a:gd name="T8" fmla="*/ 68 w 72"/>
                    <a:gd name="T9" fmla="*/ 30 h 72"/>
                  </a:gdLst>
                  <a:ahLst/>
                  <a:cxnLst>
                    <a:cxn ang="0">
                      <a:pos x="T0" y="T1"/>
                    </a:cxn>
                    <a:cxn ang="0">
                      <a:pos x="T2" y="T3"/>
                    </a:cxn>
                    <a:cxn ang="0">
                      <a:pos x="T4" y="T5"/>
                    </a:cxn>
                    <a:cxn ang="0">
                      <a:pos x="T6" y="T7"/>
                    </a:cxn>
                    <a:cxn ang="0">
                      <a:pos x="T8" y="T9"/>
                    </a:cxn>
                  </a:cxnLst>
                  <a:rect l="0" t="0" r="r" b="b"/>
                  <a:pathLst>
                    <a:path w="72" h="72">
                      <a:moveTo>
                        <a:pt x="68" y="30"/>
                      </a:moveTo>
                      <a:cubicBezTo>
                        <a:pt x="72" y="52"/>
                        <a:pt x="53" y="72"/>
                        <a:pt x="30" y="68"/>
                      </a:cubicBezTo>
                      <a:cubicBezTo>
                        <a:pt x="17" y="65"/>
                        <a:pt x="7" y="55"/>
                        <a:pt x="4" y="42"/>
                      </a:cubicBezTo>
                      <a:cubicBezTo>
                        <a:pt x="0" y="19"/>
                        <a:pt x="20" y="0"/>
                        <a:pt x="42" y="4"/>
                      </a:cubicBezTo>
                      <a:cubicBezTo>
                        <a:pt x="55" y="6"/>
                        <a:pt x="66" y="17"/>
                        <a:pt x="68" y="3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kern="0">
                    <a:latin typeface="Segoe UI "/>
                    <a:cs typeface="Segoe UI Semibold" panose="020B0702040204020203" pitchFamily="34" charset="0"/>
                  </a:endParaRPr>
                </a:p>
              </p:txBody>
            </p:sp>
          </p:grpSp>
          <p:sp>
            <p:nvSpPr>
              <p:cNvPr id="94" name="TextBox 93">
                <a:extLst>
                  <a:ext uri="{FF2B5EF4-FFF2-40B4-BE49-F238E27FC236}">
                    <a16:creationId xmlns:a16="http://schemas.microsoft.com/office/drawing/2014/main" id="{FB5A375C-3048-41E4-B2FC-706D5E02DCA6}"/>
                  </a:ext>
                </a:extLst>
              </p:cNvPr>
              <p:cNvSpPr txBox="1"/>
              <p:nvPr/>
            </p:nvSpPr>
            <p:spPr>
              <a:xfrm>
                <a:off x="5986232" y="2783304"/>
                <a:ext cx="2037110" cy="803199"/>
              </a:xfrm>
              <a:prstGeom prst="rect">
                <a:avLst/>
              </a:prstGeom>
              <a:noFill/>
            </p:spPr>
            <p:txBody>
              <a:bodyPr wrap="square" rtlCol="0">
                <a:spAutoFit/>
              </a:bodyPr>
              <a:lstStyle/>
              <a:p>
                <a:pPr defTabSz="932418">
                  <a:defRPr/>
                </a:pPr>
                <a:r>
                  <a:rPr lang="en-US" kern="0" dirty="0">
                    <a:latin typeface="Segoe UI "/>
                    <a:cs typeface="Segoe UI Semibold" panose="020B0702040204020203" pitchFamily="34" charset="0"/>
                  </a:rPr>
                  <a:t>Resources in a RG should be tagged as needed </a:t>
                </a:r>
              </a:p>
            </p:txBody>
          </p:sp>
        </p:grpSp>
        <p:pic>
          <p:nvPicPr>
            <p:cNvPr id="84" name="Picture 83">
              <a:extLst>
                <a:ext uri="{FF2B5EF4-FFF2-40B4-BE49-F238E27FC236}">
                  <a16:creationId xmlns:a16="http://schemas.microsoft.com/office/drawing/2014/main" id="{6466B5BB-957B-4E65-B607-601A2E5B89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1368" y="3016571"/>
              <a:ext cx="620291" cy="620291"/>
            </a:xfrm>
            <a:prstGeom prst="rect">
              <a:avLst/>
            </a:prstGeom>
          </p:spPr>
        </p:pic>
        <p:sp>
          <p:nvSpPr>
            <p:cNvPr id="85" name="TextBox 84">
              <a:extLst>
                <a:ext uri="{FF2B5EF4-FFF2-40B4-BE49-F238E27FC236}">
                  <a16:creationId xmlns:a16="http://schemas.microsoft.com/office/drawing/2014/main" id="{B2598387-8AB1-4575-8E96-2A874A330BAF}"/>
                </a:ext>
              </a:extLst>
            </p:cNvPr>
            <p:cNvSpPr txBox="1"/>
            <p:nvPr/>
          </p:nvSpPr>
          <p:spPr>
            <a:xfrm>
              <a:off x="4519777" y="2793759"/>
              <a:ext cx="2320888" cy="1028870"/>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kern="0" dirty="0">
                  <a:latin typeface="Segoe UI "/>
                  <a:cs typeface="Segoe UI" panose="020B0502040204020203" pitchFamily="34" charset="0"/>
                </a:rPr>
                <a:t>Create Roles with Appropriate Permissions</a:t>
              </a:r>
            </a:p>
          </p:txBody>
        </p:sp>
      </p:grpSp>
      <p:grpSp>
        <p:nvGrpSpPr>
          <p:cNvPr id="147" name="Group 146">
            <a:extLst>
              <a:ext uri="{FF2B5EF4-FFF2-40B4-BE49-F238E27FC236}">
                <a16:creationId xmlns:a16="http://schemas.microsoft.com/office/drawing/2014/main" id="{C29CDEE3-887A-4F59-A777-470D7D2D586B}"/>
              </a:ext>
            </a:extLst>
          </p:cNvPr>
          <p:cNvGrpSpPr/>
          <p:nvPr/>
        </p:nvGrpSpPr>
        <p:grpSpPr>
          <a:xfrm>
            <a:off x="270860" y="1719323"/>
            <a:ext cx="3633344" cy="2775830"/>
            <a:chOff x="134348" y="1833133"/>
            <a:chExt cx="3562932" cy="2722035"/>
          </a:xfrm>
        </p:grpSpPr>
        <p:pic>
          <p:nvPicPr>
            <p:cNvPr id="148" name="Picture 147">
              <a:extLst>
                <a:ext uri="{FF2B5EF4-FFF2-40B4-BE49-F238E27FC236}">
                  <a16:creationId xmlns:a16="http://schemas.microsoft.com/office/drawing/2014/main" id="{D72B9667-4F9C-4320-AF51-213260F02D44}"/>
                </a:ext>
              </a:extLst>
            </p:cNvPr>
            <p:cNvPicPr>
              <a:picLocks noChangeAspect="1"/>
            </p:cNvPicPr>
            <p:nvPr/>
          </p:nvPicPr>
          <p:blipFill>
            <a:blip r:embed="rId7"/>
            <a:stretch>
              <a:fillRect/>
            </a:stretch>
          </p:blipFill>
          <p:spPr>
            <a:xfrm>
              <a:off x="134348" y="2376626"/>
              <a:ext cx="736504" cy="2004925"/>
            </a:xfrm>
            <a:prstGeom prst="rect">
              <a:avLst/>
            </a:prstGeom>
          </p:spPr>
        </p:pic>
        <p:sp>
          <p:nvSpPr>
            <p:cNvPr id="149" name="TextBox 148">
              <a:extLst>
                <a:ext uri="{FF2B5EF4-FFF2-40B4-BE49-F238E27FC236}">
                  <a16:creationId xmlns:a16="http://schemas.microsoft.com/office/drawing/2014/main" id="{2E0C1883-5270-492F-9580-5A6509160B8D}"/>
                </a:ext>
              </a:extLst>
            </p:cNvPr>
            <p:cNvSpPr txBox="1"/>
            <p:nvPr/>
          </p:nvSpPr>
          <p:spPr>
            <a:xfrm>
              <a:off x="784081" y="1833133"/>
              <a:ext cx="2913199" cy="2722035"/>
            </a:xfrm>
            <a:prstGeom prst="rect">
              <a:avLst/>
            </a:prstGeom>
            <a:noFill/>
          </p:spPr>
          <p:txBody>
            <a:bodyPr wrap="square" lIns="186494" tIns="149196" rIns="186494" bIns="149196" rtlCol="0">
              <a:spAutoFit/>
            </a:bodyPr>
            <a:lstStyle/>
            <a:p>
              <a:pPr marL="349656" indent="-349656" defTabSz="932418">
                <a:lnSpc>
                  <a:spcPct val="90000"/>
                </a:lnSpc>
                <a:spcAft>
                  <a:spcPts val="612"/>
                </a:spcAft>
                <a:buFont typeface="Arial" panose="020B0604020202020204" pitchFamily="34" charset="0"/>
                <a:buChar char="•"/>
                <a:defRPr/>
              </a:pPr>
              <a:r>
                <a:rPr lang="en-US" kern="0" dirty="0">
                  <a:latin typeface="Segoe UI "/>
                  <a:cs typeface="Segoe UI" panose="020B0502040204020203" pitchFamily="34" charset="0"/>
                </a:rPr>
                <a:t>Need to be able to break out costs by various dimensions such as Customer, Cost Center, Environment</a:t>
              </a:r>
            </a:p>
            <a:p>
              <a:pPr marL="349656" indent="-349656" defTabSz="932418">
                <a:lnSpc>
                  <a:spcPct val="90000"/>
                </a:lnSpc>
                <a:spcAft>
                  <a:spcPts val="612"/>
                </a:spcAft>
                <a:buFont typeface="Arial" panose="020B0604020202020204" pitchFamily="34" charset="0"/>
                <a:buChar char="•"/>
                <a:defRPr/>
              </a:pPr>
              <a:endParaRPr lang="en-US" kern="0" dirty="0">
                <a:latin typeface="Segoe UI "/>
                <a:cs typeface="Segoe UI" panose="020B0502040204020203" pitchFamily="34" charset="0"/>
              </a:endParaRPr>
            </a:p>
            <a:p>
              <a:pPr marL="349656" indent="-349656" defTabSz="932418">
                <a:lnSpc>
                  <a:spcPct val="90000"/>
                </a:lnSpc>
                <a:spcAft>
                  <a:spcPts val="612"/>
                </a:spcAft>
                <a:buFont typeface="Arial" panose="020B0604020202020204" pitchFamily="34" charset="0"/>
                <a:buChar char="•"/>
                <a:defRPr/>
              </a:pPr>
              <a:endParaRPr lang="en-US" kern="0" dirty="0">
                <a:latin typeface="Segoe UI "/>
                <a:cs typeface="Segoe UI" panose="020B0502040204020203" pitchFamily="34" charset="0"/>
              </a:endParaRPr>
            </a:p>
            <a:p>
              <a:pPr marL="349656" indent="-349656" defTabSz="932418">
                <a:lnSpc>
                  <a:spcPct val="90000"/>
                </a:lnSpc>
                <a:spcAft>
                  <a:spcPts val="612"/>
                </a:spcAft>
                <a:buFont typeface="Arial" panose="020B0604020202020204" pitchFamily="34" charset="0"/>
                <a:buChar char="•"/>
                <a:defRPr/>
              </a:pPr>
              <a:endParaRPr lang="en-US" kern="0" dirty="0">
                <a:latin typeface="Segoe UI "/>
                <a:cs typeface="Segoe UI" panose="020B0502040204020203" pitchFamily="34" charset="0"/>
              </a:endParaRPr>
            </a:p>
          </p:txBody>
        </p:sp>
      </p:grpSp>
      <p:sp>
        <p:nvSpPr>
          <p:cNvPr id="150" name="Isosceles Triangle 149">
            <a:extLst>
              <a:ext uri="{FF2B5EF4-FFF2-40B4-BE49-F238E27FC236}">
                <a16:creationId xmlns:a16="http://schemas.microsoft.com/office/drawing/2014/main" id="{990B339B-57BF-429B-A033-E4099942CCB4}"/>
              </a:ext>
            </a:extLst>
          </p:cNvPr>
          <p:cNvSpPr/>
          <p:nvPr/>
        </p:nvSpPr>
        <p:spPr bwMode="auto">
          <a:xfrm rot="5400000">
            <a:off x="3976418" y="2573449"/>
            <a:ext cx="594132" cy="512183"/>
          </a:xfrm>
          <a:prstGeom prst="triangle">
            <a:avLst/>
          </a:prstGeom>
          <a:solidFill>
            <a:srgbClr val="0070C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sp>
        <p:nvSpPr>
          <p:cNvPr id="151" name="Rectangle 150">
            <a:extLst>
              <a:ext uri="{FF2B5EF4-FFF2-40B4-BE49-F238E27FC236}">
                <a16:creationId xmlns:a16="http://schemas.microsoft.com/office/drawing/2014/main" id="{59D9038B-774F-40F0-A724-C5A3F4792F5E}"/>
              </a:ext>
            </a:extLst>
          </p:cNvPr>
          <p:cNvSpPr/>
          <p:nvPr/>
        </p:nvSpPr>
        <p:spPr>
          <a:xfrm>
            <a:off x="270860" y="5888052"/>
            <a:ext cx="11637885" cy="842154"/>
          </a:xfrm>
          <a:prstGeom prst="rect">
            <a:avLst/>
          </a:prstGeom>
        </p:spPr>
        <p:txBody>
          <a:bodyPr wrap="square">
            <a:spAutoFit/>
          </a:bodyPr>
          <a:lstStyle/>
          <a:p>
            <a:pPr defTabSz="932418">
              <a:defRPr/>
            </a:pPr>
            <a:r>
              <a:rPr lang="en-US" sz="1200" kern="0" dirty="0">
                <a:latin typeface="Segoe UI"/>
              </a:rPr>
              <a:t>Best Practices on using Resource Tags: </a:t>
            </a:r>
            <a:r>
              <a:rPr lang="en-US" sz="1200" kern="0" dirty="0">
                <a:solidFill>
                  <a:srgbClr val="FFFFFF">
                    <a:lumMod val="95000"/>
                  </a:srgbClr>
                </a:solidFill>
                <a:latin typeface="Segoe UI"/>
                <a:hlinkClick r:id="rId8"/>
              </a:rPr>
              <a:t>https://azure.microsoft.com/documentation/articles/resource-group-using-tags/</a:t>
            </a:r>
            <a:r>
              <a:rPr lang="en-US" sz="1200" kern="0" dirty="0">
                <a:solidFill>
                  <a:srgbClr val="FFFFFF">
                    <a:lumMod val="95000"/>
                  </a:srgbClr>
                </a:solidFill>
                <a:latin typeface="Segoe UI"/>
              </a:rPr>
              <a:t> </a:t>
            </a:r>
          </a:p>
          <a:p>
            <a:pPr defTabSz="932418">
              <a:defRPr/>
            </a:pPr>
            <a:r>
              <a:rPr lang="en-US" sz="1200" kern="0" dirty="0">
                <a:latin typeface="Segoe UI"/>
              </a:rPr>
              <a:t>Custom RBAC Roles:</a:t>
            </a:r>
            <a:r>
              <a:rPr lang="en-US" sz="1200" kern="0" dirty="0">
                <a:solidFill>
                  <a:srgbClr val="FFFFFF">
                    <a:lumMod val="95000"/>
                  </a:srgbClr>
                </a:solidFill>
                <a:latin typeface="Segoe UI"/>
              </a:rPr>
              <a:t> </a:t>
            </a:r>
            <a:r>
              <a:rPr lang="en-US" sz="1200" kern="0" dirty="0">
                <a:solidFill>
                  <a:srgbClr val="FFFFFF">
                    <a:lumMod val="95000"/>
                  </a:srgbClr>
                </a:solidFill>
                <a:latin typeface="Segoe UI"/>
                <a:hlinkClick r:id="rId9"/>
              </a:rPr>
              <a:t>https://azure.microsoft.com/documentation/articles/role-based-access-control-custom-roles/</a:t>
            </a:r>
            <a:endParaRPr lang="en-US" sz="1200" kern="0" dirty="0">
              <a:solidFill>
                <a:srgbClr val="FFFFFF">
                  <a:lumMod val="95000"/>
                </a:srgbClr>
              </a:solidFill>
              <a:latin typeface="Segoe UI"/>
            </a:endParaRPr>
          </a:p>
          <a:p>
            <a:pPr defTabSz="932418">
              <a:defRPr/>
            </a:pPr>
            <a:r>
              <a:rPr lang="en-US" sz="1200" kern="0" dirty="0">
                <a:latin typeface="Segoe UI"/>
              </a:rPr>
              <a:t>Manage tag governance with </a:t>
            </a:r>
            <a:r>
              <a:rPr lang="en-US" sz="1200" kern="0" dirty="0"/>
              <a:t>Policy: </a:t>
            </a:r>
            <a:r>
              <a:rPr lang="en-US" sz="1200" kern="0" dirty="0">
                <a:solidFill>
                  <a:srgbClr val="FFFFFF">
                    <a:lumMod val="95000"/>
                  </a:srgbClr>
                </a:solidFill>
                <a:hlinkClick r:id="rId10"/>
              </a:rPr>
              <a:t>https://docs.microsoft.com/azure/governance/policy/tutorials/govern-tags</a:t>
            </a:r>
            <a:r>
              <a:rPr lang="en-US" sz="1200" kern="0" dirty="0">
                <a:solidFill>
                  <a:srgbClr val="FFFFFF">
                    <a:lumMod val="95000"/>
                  </a:srgbClr>
                </a:solidFill>
              </a:rPr>
              <a:t> </a:t>
            </a:r>
            <a:endParaRPr lang="en-US" sz="1200" kern="0" dirty="0">
              <a:solidFill>
                <a:srgbClr val="FFFFFF">
                  <a:lumMod val="95000"/>
                </a:srgbClr>
              </a:solidFill>
              <a:latin typeface="Segoe UI"/>
            </a:endParaRPr>
          </a:p>
          <a:p>
            <a:pPr defTabSz="932418">
              <a:defRPr/>
            </a:pPr>
            <a:endParaRPr lang="en-US" sz="1200" kern="0" dirty="0">
              <a:latin typeface="Segoe UI "/>
              <a:cs typeface="Segoe UI Semibold" panose="020B0702040204020203" pitchFamily="34" charset="0"/>
            </a:endParaRPr>
          </a:p>
        </p:txBody>
      </p:sp>
      <p:sp>
        <p:nvSpPr>
          <p:cNvPr id="2" name="Rectangle 1">
            <a:extLst>
              <a:ext uri="{FF2B5EF4-FFF2-40B4-BE49-F238E27FC236}">
                <a16:creationId xmlns:a16="http://schemas.microsoft.com/office/drawing/2014/main" id="{DBC440C2-02EE-401E-91AA-8DE641837DE0}"/>
              </a:ext>
            </a:extLst>
          </p:cNvPr>
          <p:cNvSpPr/>
          <p:nvPr/>
        </p:nvSpPr>
        <p:spPr>
          <a:xfrm>
            <a:off x="217666" y="1455927"/>
            <a:ext cx="1909497" cy="341632"/>
          </a:xfrm>
          <a:prstGeom prst="rect">
            <a:avLst/>
          </a:prstGeom>
        </p:spPr>
        <p:txBody>
          <a:bodyPr wrap="none">
            <a:spAutoFit/>
          </a:bodyPr>
          <a:lstStyle/>
          <a:p>
            <a:pPr defTabSz="932418">
              <a:lnSpc>
                <a:spcPct val="90000"/>
              </a:lnSpc>
              <a:spcAft>
                <a:spcPts val="612"/>
              </a:spcAft>
              <a:defRPr/>
            </a:pPr>
            <a:r>
              <a:rPr lang="en-US" kern="0" dirty="0">
                <a:latin typeface="Segoe UI "/>
                <a:cs typeface="Segoe UI" panose="020B0502040204020203" pitchFamily="34" charset="0"/>
              </a:rPr>
              <a:t>Finance/Business</a:t>
            </a:r>
          </a:p>
        </p:txBody>
      </p:sp>
    </p:spTree>
    <p:extLst>
      <p:ext uri="{BB962C8B-B14F-4D97-AF65-F5344CB8AC3E}">
        <p14:creationId xmlns:p14="http://schemas.microsoft.com/office/powerpoint/2010/main" val="905660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a:extLst>
              <a:ext uri="{FF2B5EF4-FFF2-40B4-BE49-F238E27FC236}">
                <a16:creationId xmlns:a16="http://schemas.microsoft.com/office/drawing/2014/main" id="{AAEB96C2-3304-4B8A-8907-E465F731E2C1}"/>
              </a:ext>
            </a:extLst>
          </p:cNvPr>
          <p:cNvSpPr txBox="1">
            <a:spLocks/>
          </p:cNvSpPr>
          <p:nvPr/>
        </p:nvSpPr>
        <p:spPr>
          <a:xfrm>
            <a:off x="300437" y="288603"/>
            <a:ext cx="11238030" cy="56502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en-US" sz="4000" dirty="0">
                <a:latin typeface="Segoe UI Semibold" panose="020B0702040204020203" pitchFamily="34" charset="0"/>
                <a:cs typeface="Segoe UI Semibold" panose="020B0702040204020203" pitchFamily="34" charset="0"/>
              </a:rPr>
              <a:t>Organize Resource Groups</a:t>
            </a:r>
          </a:p>
        </p:txBody>
      </p:sp>
      <p:sp>
        <p:nvSpPr>
          <p:cNvPr id="158" name="Text Placeholder 2">
            <a:extLst>
              <a:ext uri="{FF2B5EF4-FFF2-40B4-BE49-F238E27FC236}">
                <a16:creationId xmlns:a16="http://schemas.microsoft.com/office/drawing/2014/main" id="{06CBA561-2666-43B0-AF57-203991F56825}"/>
              </a:ext>
            </a:extLst>
          </p:cNvPr>
          <p:cNvSpPr txBox="1">
            <a:spLocks/>
          </p:cNvSpPr>
          <p:nvPr/>
        </p:nvSpPr>
        <p:spPr>
          <a:xfrm>
            <a:off x="274688" y="1213174"/>
            <a:ext cx="11885514" cy="2865483"/>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accent4"/>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448"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2000" dirty="0"/>
              <a:t>Important considerations (among others)</a:t>
            </a:r>
          </a:p>
          <a:p>
            <a:pPr marL="349724" lvl="1" indent="-349724">
              <a:buFont typeface="Arial" panose="020B0604020202020204" pitchFamily="34" charset="0"/>
              <a:buChar char="•"/>
            </a:pPr>
            <a:r>
              <a:rPr lang="en-US" sz="2000" b="1" dirty="0"/>
              <a:t>All the resources</a:t>
            </a:r>
            <a:r>
              <a:rPr lang="en-US" sz="2000" dirty="0"/>
              <a:t> in your group should share the </a:t>
            </a:r>
            <a:r>
              <a:rPr lang="en-US" sz="2000" b="1" dirty="0"/>
              <a:t>same lifecycle</a:t>
            </a:r>
            <a:r>
              <a:rPr lang="en-US" sz="2000" dirty="0"/>
              <a:t>. You </a:t>
            </a:r>
            <a:r>
              <a:rPr lang="en-US" sz="2000" b="1" dirty="0"/>
              <a:t>deploy</a:t>
            </a:r>
            <a:r>
              <a:rPr lang="en-US" sz="2000" dirty="0"/>
              <a:t>, </a:t>
            </a:r>
            <a:r>
              <a:rPr lang="en-US" sz="2000" b="1" dirty="0"/>
              <a:t>update</a:t>
            </a:r>
            <a:r>
              <a:rPr lang="en-US" sz="2000" dirty="0"/>
              <a:t>, and </a:t>
            </a:r>
            <a:r>
              <a:rPr lang="en-US" sz="2000" b="1" dirty="0"/>
              <a:t>delete</a:t>
            </a:r>
            <a:r>
              <a:rPr lang="en-US" sz="2000" dirty="0"/>
              <a:t> them together. If one resource, such as a database server, needs to exist on a different deployment cycle it should be in another resource group.</a:t>
            </a:r>
          </a:p>
          <a:p>
            <a:pPr marL="349724" lvl="1" indent="-349724">
              <a:buFont typeface="Arial" panose="020B0604020202020204" pitchFamily="34" charset="0"/>
              <a:buChar char="•"/>
            </a:pPr>
            <a:r>
              <a:rPr lang="en-US" sz="2000" dirty="0"/>
              <a:t>A resource can interact with resources in other resource groups. This interaction is common when the two resources are related but do not share the same lifecycle (for example, web apps connecting to a database).</a:t>
            </a:r>
          </a:p>
          <a:p>
            <a:pPr marL="349724" lvl="1" indent="-349724">
              <a:buFont typeface="Arial" panose="020B0604020202020204" pitchFamily="34" charset="0"/>
              <a:buChar char="•"/>
            </a:pPr>
            <a:r>
              <a:rPr lang="en-US" sz="2000" dirty="0"/>
              <a:t>A resource group can be used to scope access control for administrative actions.</a:t>
            </a:r>
          </a:p>
        </p:txBody>
      </p:sp>
      <p:pic>
        <p:nvPicPr>
          <p:cNvPr id="159" name="Picture 158">
            <a:extLst>
              <a:ext uri="{FF2B5EF4-FFF2-40B4-BE49-F238E27FC236}">
                <a16:creationId xmlns:a16="http://schemas.microsoft.com/office/drawing/2014/main" id="{4F26111A-8F63-41ED-8302-9FFE7589701B}"/>
              </a:ext>
            </a:extLst>
          </p:cNvPr>
          <p:cNvPicPr>
            <a:picLocks noChangeAspect="1"/>
          </p:cNvPicPr>
          <p:nvPr/>
        </p:nvPicPr>
        <p:blipFill>
          <a:blip r:embed="rId3"/>
          <a:stretch>
            <a:fillRect/>
          </a:stretch>
        </p:blipFill>
        <p:spPr>
          <a:xfrm>
            <a:off x="6458863" y="4564422"/>
            <a:ext cx="5942349" cy="2141500"/>
          </a:xfrm>
          <a:prstGeom prst="rect">
            <a:avLst/>
          </a:prstGeom>
        </p:spPr>
      </p:pic>
      <p:sp>
        <p:nvSpPr>
          <p:cNvPr id="160" name="Rectangle 159">
            <a:extLst>
              <a:ext uri="{FF2B5EF4-FFF2-40B4-BE49-F238E27FC236}">
                <a16:creationId xmlns:a16="http://schemas.microsoft.com/office/drawing/2014/main" id="{B76A1193-B765-45B9-BACF-5E11E3948F9A}"/>
              </a:ext>
            </a:extLst>
          </p:cNvPr>
          <p:cNvSpPr/>
          <p:nvPr/>
        </p:nvSpPr>
        <p:spPr>
          <a:xfrm>
            <a:off x="274688" y="4286413"/>
            <a:ext cx="6094883" cy="1631216"/>
          </a:xfrm>
          <a:prstGeom prst="rect">
            <a:avLst/>
          </a:prstGeom>
        </p:spPr>
        <p:txBody>
          <a:bodyPr wrap="square">
            <a:spAutoFit/>
          </a:bodyPr>
          <a:lstStyle/>
          <a:p>
            <a:pPr defTabSz="932563">
              <a:defRPr/>
            </a:pPr>
            <a:r>
              <a:rPr lang="en-US" sz="2000" b="1" dirty="0">
                <a:latin typeface="Segoe UI" panose="020B0502040204020203" pitchFamily="34" charset="0"/>
                <a:cs typeface="Segoe UI" panose="020B0502040204020203" pitchFamily="34" charset="0"/>
              </a:rPr>
              <a:t>Example</a:t>
            </a:r>
          </a:p>
          <a:p>
            <a:pPr marL="349724" lvl="1" indent="-349724" defTabSz="932563">
              <a:buFont typeface="Arial" panose="020B0604020202020204" pitchFamily="34" charset="0"/>
              <a:buChar char="•"/>
              <a:defRPr/>
            </a:pPr>
            <a:r>
              <a:rPr lang="en-US" sz="2000" dirty="0">
                <a:latin typeface="Segoe UI" panose="020B0502040204020203" pitchFamily="34" charset="0"/>
                <a:cs typeface="Segoe UI" panose="020B0502040204020203" pitchFamily="34" charset="0"/>
              </a:rPr>
              <a:t>Two applications; One is running in 2 different regions.</a:t>
            </a:r>
          </a:p>
          <a:p>
            <a:pPr marL="349724" lvl="1" indent="-349724" defTabSz="932563">
              <a:buFont typeface="Arial" panose="020B0604020202020204" pitchFamily="34" charset="0"/>
              <a:buChar char="•"/>
              <a:defRPr/>
            </a:pPr>
            <a:r>
              <a:rPr lang="en-US" sz="2000" dirty="0">
                <a:latin typeface="Segoe UI" panose="020B0502040204020203" pitchFamily="34" charset="0"/>
                <a:cs typeface="Segoe UI" panose="020B0502040204020203" pitchFamily="34" charset="0"/>
              </a:rPr>
              <a:t>We want to manage the lifecycle of each application</a:t>
            </a:r>
          </a:p>
        </p:txBody>
      </p:sp>
      <p:sp>
        <p:nvSpPr>
          <p:cNvPr id="161" name="Rectangle 160">
            <a:extLst>
              <a:ext uri="{FF2B5EF4-FFF2-40B4-BE49-F238E27FC236}">
                <a16:creationId xmlns:a16="http://schemas.microsoft.com/office/drawing/2014/main" id="{26CD7CF6-23AB-4C47-829F-F7203BDA5ED7}"/>
              </a:ext>
            </a:extLst>
          </p:cNvPr>
          <p:cNvSpPr/>
          <p:nvPr/>
        </p:nvSpPr>
        <p:spPr bwMode="auto">
          <a:xfrm>
            <a:off x="6458862" y="4564422"/>
            <a:ext cx="2579542" cy="3176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FFFFFF"/>
              </a:solidFill>
              <a:latin typeface="Segoe UI"/>
              <a:ea typeface="Segoe UI" pitchFamily="34" charset="0"/>
              <a:cs typeface="Segoe UI" pitchFamily="34" charset="0"/>
            </a:endParaRPr>
          </a:p>
        </p:txBody>
      </p:sp>
      <p:pic>
        <p:nvPicPr>
          <p:cNvPr id="162" name="Picture 2" descr="Résultats de recherche d'images pour « azure resource group logo »">
            <a:extLst>
              <a:ext uri="{FF2B5EF4-FFF2-40B4-BE49-F238E27FC236}">
                <a16:creationId xmlns:a16="http://schemas.microsoft.com/office/drawing/2014/main" id="{101075C2-6A61-4172-9F95-DB0359328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16732" y="132325"/>
            <a:ext cx="1243471" cy="124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7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063B781F-5569-4387-A0CB-2E7E9327C5E7}"/>
              </a:ext>
            </a:extLst>
          </p:cNvPr>
          <p:cNvSpPr txBox="1">
            <a:spLocks/>
          </p:cNvSpPr>
          <p:nvPr/>
        </p:nvSpPr>
        <p:spPr>
          <a:xfrm>
            <a:off x="387136" y="1124960"/>
            <a:ext cx="11885514" cy="4511219"/>
          </a:xfrm>
          <a:prstGeom prst="rect">
            <a:avLst/>
          </a:prstGeom>
        </p:spPr>
        <p:txBody>
          <a:bodyPr vert="horz" lIns="91440" tIns="45720" rIns="91440" bIns="45720" rtlCol="0">
            <a:noAutofit/>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accent4"/>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448"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2000" dirty="0"/>
              <a:t>Organize Azure to reflect your organization, not the other way!</a:t>
            </a:r>
            <a:br>
              <a:rPr lang="en-US" sz="2000" dirty="0"/>
            </a:br>
            <a:endParaRPr lang="en-US" sz="2000" dirty="0"/>
          </a:p>
          <a:p>
            <a:r>
              <a:rPr lang="en-US" sz="2000" dirty="0"/>
              <a:t>Cost transparency:</a:t>
            </a:r>
          </a:p>
          <a:p>
            <a:pPr lvl="1"/>
            <a:r>
              <a:rPr lang="en-US" sz="2000" dirty="0"/>
              <a:t>Set up a cost structure that reflects the actual usage for departments and projects. </a:t>
            </a:r>
          </a:p>
          <a:p>
            <a:pPr lvl="1"/>
            <a:r>
              <a:rPr lang="en-US" sz="2000" dirty="0"/>
              <a:t>Tagging and ownership</a:t>
            </a:r>
          </a:p>
          <a:p>
            <a:pPr lvl="1"/>
            <a:r>
              <a:rPr lang="en-US" sz="2000" dirty="0"/>
              <a:t>Allowed resource types (policy)</a:t>
            </a:r>
            <a:br>
              <a:rPr lang="en-US" sz="2000" dirty="0"/>
            </a:br>
            <a:endParaRPr lang="en-US" sz="2000" dirty="0"/>
          </a:p>
          <a:p>
            <a:r>
              <a:rPr lang="en-US" sz="2000" dirty="0"/>
              <a:t>Roles and responsibility:</a:t>
            </a:r>
          </a:p>
          <a:p>
            <a:pPr lvl="1"/>
            <a:r>
              <a:rPr lang="en-US" sz="2000" dirty="0"/>
              <a:t>Who has access to what. Account owners and delegations (RBAC)</a:t>
            </a:r>
          </a:p>
          <a:p>
            <a:pPr lvl="1"/>
            <a:r>
              <a:rPr lang="en-US" sz="2000" dirty="0"/>
              <a:t>Minimal access level to carry out the task. </a:t>
            </a:r>
          </a:p>
          <a:p>
            <a:pPr lvl="1"/>
            <a:r>
              <a:rPr lang="en-US" sz="2000" dirty="0"/>
              <a:t>Design for Partners and 3rd parties</a:t>
            </a:r>
          </a:p>
          <a:p>
            <a:pPr lvl="1"/>
            <a:endParaRPr lang="en-US" sz="2000" dirty="0"/>
          </a:p>
          <a:p>
            <a:r>
              <a:rPr lang="en-US" sz="2000" dirty="0"/>
              <a:t>Compliance and Security:</a:t>
            </a:r>
          </a:p>
          <a:p>
            <a:pPr lvl="1"/>
            <a:r>
              <a:rPr lang="en-US" sz="2000" dirty="0"/>
              <a:t>Allowed locations e.g. EU (policy)</a:t>
            </a:r>
          </a:p>
          <a:p>
            <a:pPr lvl="1"/>
            <a:r>
              <a:rPr lang="en-US" sz="2000" dirty="0"/>
              <a:t>Network and connectivity (Internet facing, or using the approved VNETS? Policy and NSG)</a:t>
            </a:r>
          </a:p>
          <a:p>
            <a:pPr lvl="1"/>
            <a:r>
              <a:rPr lang="en-US" sz="2000" dirty="0"/>
              <a:t>Continuous Monitoring and integration to existing ITSM (Azure Monitor)</a:t>
            </a:r>
          </a:p>
        </p:txBody>
      </p:sp>
      <p:sp>
        <p:nvSpPr>
          <p:cNvPr id="7" name="Title 1">
            <a:extLst>
              <a:ext uri="{FF2B5EF4-FFF2-40B4-BE49-F238E27FC236}">
                <a16:creationId xmlns:a16="http://schemas.microsoft.com/office/drawing/2014/main" id="{984108E9-801C-401B-8D41-8D4A155ADC76}"/>
              </a:ext>
            </a:extLst>
          </p:cNvPr>
          <p:cNvSpPr txBox="1">
            <a:spLocks/>
          </p:cNvSpPr>
          <p:nvPr/>
        </p:nvSpPr>
        <p:spPr>
          <a:xfrm>
            <a:off x="274604" y="295275"/>
            <a:ext cx="11888047" cy="917575"/>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da-DK" sz="4000" b="1" spc="-51" dirty="0">
                <a:latin typeface="Segoe UI Semibold" panose="020B0702040204020203" pitchFamily="34" charset="0"/>
                <a:cs typeface="Segoe UI Semibold" panose="020B0702040204020203" pitchFamily="34" charset="0"/>
              </a:rPr>
              <a:t>Design the Right Setup	</a:t>
            </a:r>
            <a:endParaRPr lang="en-US" sz="4000" b="1" spc="-5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64792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352B1BF3-414D-4A4D-A203-3B69916D4929}"/>
              </a:ext>
            </a:extLst>
          </p:cNvPr>
          <p:cNvSpPr txBox="1">
            <a:spLocks/>
          </p:cNvSpPr>
          <p:nvPr/>
        </p:nvSpPr>
        <p:spPr>
          <a:xfrm>
            <a:off x="830579" y="1212850"/>
            <a:ext cx="5578237" cy="3010183"/>
          </a:xfrm>
          <a:prstGeom prst="rect">
            <a:avLst/>
          </a:prstGeom>
        </p:spPr>
        <p:txBody>
          <a:bodyPr vert="horz" wrap="square" lIns="146304" tIns="91440" rIns="146304" bIns="91440" rtlCol="0">
            <a:normAutofit/>
          </a:bodyPr>
          <a:lstStyle>
            <a:lvl1pPr marL="0"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1632" kern="1200" spc="0" baseline="0">
                <a:solidFill>
                  <a:schemeClr val="accent4"/>
                </a:solidFill>
                <a:latin typeface="+mj-lt"/>
                <a:ea typeface="+mn-ea"/>
                <a:cs typeface="+mn-cs"/>
              </a:defRPr>
            </a:lvl1pPr>
            <a:lvl2pPr marL="466298"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932597"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1398895"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1865193" marR="0" indent="0" algn="l" defTabSz="932563"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b="1" dirty="0">
                <a:solidFill>
                  <a:schemeClr val="tx1"/>
                </a:solidFill>
                <a:latin typeface="Segoe UI" panose="020B0502040204020203" pitchFamily="34" charset="0"/>
                <a:cs typeface="Segoe UI" panose="020B0502040204020203" pitchFamily="34" charset="0"/>
              </a:rPr>
              <a:t>Design</a:t>
            </a:r>
            <a:r>
              <a:rPr lang="en-US" sz="2448" dirty="0">
                <a:solidFill>
                  <a:schemeClr val="tx1"/>
                </a:solidFill>
                <a:latin typeface="Segoe UI" panose="020B0502040204020203" pitchFamily="34" charset="0"/>
                <a:cs typeface="Segoe UI" panose="020B0502040204020203" pitchFamily="34" charset="0"/>
              </a:rPr>
              <a:t>:</a:t>
            </a:r>
          </a:p>
          <a:p>
            <a:r>
              <a:rPr lang="en-US" sz="2448" dirty="0">
                <a:solidFill>
                  <a:schemeClr val="tx1"/>
                </a:solidFill>
                <a:latin typeface="Segoe UI" panose="020B0502040204020203" pitchFamily="34" charset="0"/>
                <a:cs typeface="Segoe UI" panose="020B0502040204020203" pitchFamily="34" charset="0"/>
              </a:rPr>
              <a:t>Management groups </a:t>
            </a:r>
          </a:p>
          <a:p>
            <a:r>
              <a:rPr lang="en-US" sz="2448" dirty="0">
                <a:solidFill>
                  <a:schemeClr val="tx1"/>
                </a:solidFill>
                <a:latin typeface="Segoe UI" panose="020B0502040204020203" pitchFamily="34" charset="0"/>
                <a:cs typeface="Segoe UI" panose="020B0502040204020203" pitchFamily="34" charset="0"/>
              </a:rPr>
              <a:t>Subscriptions</a:t>
            </a:r>
          </a:p>
          <a:p>
            <a:r>
              <a:rPr lang="en-US" sz="2448" dirty="0">
                <a:solidFill>
                  <a:schemeClr val="tx1"/>
                </a:solidFill>
                <a:latin typeface="Segoe UI" panose="020B0502040204020203" pitchFamily="34" charset="0"/>
                <a:cs typeface="Segoe UI" panose="020B0502040204020203" pitchFamily="34" charset="0"/>
              </a:rPr>
              <a:t>Resource groups </a:t>
            </a:r>
          </a:p>
          <a:p>
            <a:r>
              <a:rPr lang="en-US" sz="2448" dirty="0">
                <a:solidFill>
                  <a:schemeClr val="tx1"/>
                </a:solidFill>
                <a:latin typeface="Segoe UI" panose="020B0502040204020203" pitchFamily="34" charset="0"/>
                <a:cs typeface="Segoe UI" panose="020B0502040204020203" pitchFamily="34" charset="0"/>
              </a:rPr>
              <a:t>Applications</a:t>
            </a:r>
          </a:p>
          <a:p>
            <a:r>
              <a:rPr lang="en-US" sz="2448" dirty="0">
                <a:solidFill>
                  <a:schemeClr val="tx1"/>
                </a:solidFill>
                <a:latin typeface="Segoe UI" panose="020B0502040204020203" pitchFamily="34" charset="0"/>
                <a:cs typeface="Segoe UI" panose="020B0502040204020203" pitchFamily="34" charset="0"/>
              </a:rPr>
              <a:t>Policies</a:t>
            </a:r>
          </a:p>
          <a:p>
            <a:r>
              <a:rPr lang="en-US" sz="2448" dirty="0">
                <a:solidFill>
                  <a:schemeClr val="tx1"/>
                </a:solidFill>
                <a:latin typeface="Segoe UI" panose="020B0502040204020203" pitchFamily="34" charset="0"/>
                <a:cs typeface="Segoe UI" panose="020B0502040204020203" pitchFamily="34" charset="0"/>
              </a:rPr>
              <a:t>Roles and groups</a:t>
            </a:r>
            <a:endParaRPr lang="en-US" dirty="0">
              <a:solidFill>
                <a:schemeClr val="tx1"/>
              </a:solidFill>
              <a:latin typeface="Segoe UI" panose="020B0502040204020203" pitchFamily="34" charset="0"/>
              <a:cs typeface="Segoe UI" panose="020B0502040204020203" pitchFamily="34" charset="0"/>
            </a:endParaRPr>
          </a:p>
        </p:txBody>
      </p:sp>
      <p:sp>
        <p:nvSpPr>
          <p:cNvPr id="7" name="Title 2">
            <a:extLst>
              <a:ext uri="{FF2B5EF4-FFF2-40B4-BE49-F238E27FC236}">
                <a16:creationId xmlns:a16="http://schemas.microsoft.com/office/drawing/2014/main" id="{C3FBD7E4-FA56-445B-8865-D3324673905C}"/>
              </a:ext>
            </a:extLst>
          </p:cNvPr>
          <p:cNvSpPr txBox="1">
            <a:spLocks/>
          </p:cNvSpPr>
          <p:nvPr/>
        </p:nvSpPr>
        <p:spPr>
          <a:xfrm>
            <a:off x="273420" y="154020"/>
            <a:ext cx="11888047"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da-DK" sz="4000" dirty="0">
                <a:latin typeface="Segoe UI Semibold" panose="020B0702040204020203" pitchFamily="34" charset="0"/>
                <a:cs typeface="Segoe UI Semibold" panose="020B0702040204020203" pitchFamily="34" charset="0"/>
              </a:rPr>
              <a:t>Exercise 1 | Design</a:t>
            </a:r>
          </a:p>
        </p:txBody>
      </p:sp>
      <p:sp>
        <p:nvSpPr>
          <p:cNvPr id="8" name="Rectangle 7">
            <a:extLst>
              <a:ext uri="{FF2B5EF4-FFF2-40B4-BE49-F238E27FC236}">
                <a16:creationId xmlns:a16="http://schemas.microsoft.com/office/drawing/2014/main" id="{748AC3E5-5DCE-4783-A93E-32C46D4593AB}"/>
              </a:ext>
            </a:extLst>
          </p:cNvPr>
          <p:cNvSpPr/>
          <p:nvPr/>
        </p:nvSpPr>
        <p:spPr>
          <a:xfrm>
            <a:off x="6088310" y="1212850"/>
            <a:ext cx="4450715" cy="1766959"/>
          </a:xfrm>
          <a:prstGeom prst="rect">
            <a:avLst/>
          </a:prstGeom>
        </p:spPr>
        <p:txBody>
          <a:bodyPr vert="horz" wrap="square" lIns="146304" tIns="91440" rIns="146304" bIns="91440" rtlCol="0">
            <a:spAutoFit/>
          </a:bodyPr>
          <a:lstStyle/>
          <a:p>
            <a:pPr defTabSz="932563">
              <a:lnSpc>
                <a:spcPct val="90000"/>
              </a:lnSpc>
              <a:spcBef>
                <a:spcPct val="20000"/>
              </a:spcBef>
              <a:buSzPct val="90000"/>
            </a:pPr>
            <a:r>
              <a:rPr lang="en-US" sz="2448" b="1">
                <a:latin typeface="Segoe UI" panose="020B0502040204020203" pitchFamily="34" charset="0"/>
                <a:cs typeface="Segoe UI" panose="020B0502040204020203" pitchFamily="34" charset="0"/>
              </a:rPr>
              <a:t>Implement: (Azure portal):</a:t>
            </a:r>
          </a:p>
          <a:p>
            <a:pPr marL="342900" indent="-342900" defTabSz="932563">
              <a:lnSpc>
                <a:spcPct val="90000"/>
              </a:lnSpc>
              <a:spcBef>
                <a:spcPct val="20000"/>
              </a:spcBef>
              <a:buSzPct val="90000"/>
              <a:buFont typeface="Arial" panose="020B0604020202020204" pitchFamily="34" charset="0"/>
              <a:buChar char="•"/>
            </a:pPr>
            <a:r>
              <a:rPr lang="en-US" sz="2448">
                <a:latin typeface="Segoe UI" panose="020B0502040204020203" pitchFamily="34" charset="0"/>
                <a:cs typeface="Segoe UI" panose="020B0502040204020203" pitchFamily="34" charset="0"/>
              </a:rPr>
              <a:t>Management groups</a:t>
            </a:r>
          </a:p>
          <a:p>
            <a:pPr marL="342900" indent="-342900" defTabSz="932563">
              <a:lnSpc>
                <a:spcPct val="90000"/>
              </a:lnSpc>
              <a:spcBef>
                <a:spcPct val="20000"/>
              </a:spcBef>
              <a:buSzPct val="90000"/>
              <a:buFont typeface="Arial" panose="020B0604020202020204" pitchFamily="34" charset="0"/>
              <a:buChar char="•"/>
            </a:pPr>
            <a:r>
              <a:rPr lang="en-US" sz="2448">
                <a:latin typeface="Segoe UI" panose="020B0502040204020203" pitchFamily="34" charset="0"/>
                <a:cs typeface="Segoe UI" panose="020B0502040204020203" pitchFamily="34" charset="0"/>
              </a:rPr>
              <a:t>Policy</a:t>
            </a:r>
          </a:p>
          <a:p>
            <a:pPr marL="342900" indent="-342900" defTabSz="932563">
              <a:lnSpc>
                <a:spcPct val="90000"/>
              </a:lnSpc>
              <a:spcBef>
                <a:spcPct val="20000"/>
              </a:spcBef>
              <a:buSzPct val="90000"/>
              <a:buFont typeface="Arial" panose="020B0604020202020204" pitchFamily="34" charset="0"/>
              <a:buChar char="•"/>
            </a:pPr>
            <a:r>
              <a:rPr lang="en-US" sz="2448">
                <a:latin typeface="Segoe UI" panose="020B0502040204020203" pitchFamily="34" charset="0"/>
                <a:cs typeface="Segoe UI" panose="020B0502040204020203" pitchFamily="34" charset="0"/>
              </a:rPr>
              <a:t>Groups and roles</a:t>
            </a:r>
          </a:p>
        </p:txBody>
      </p:sp>
      <p:pic>
        <p:nvPicPr>
          <p:cNvPr id="9" name="Picture 8" descr="A close up of text on a whiteboard&#10;&#10;Description automatically generated">
            <a:extLst>
              <a:ext uri="{FF2B5EF4-FFF2-40B4-BE49-F238E27FC236}">
                <a16:creationId xmlns:a16="http://schemas.microsoft.com/office/drawing/2014/main" id="{2602C5D2-9D43-425A-8853-FE1E1D7C67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541" y="4564380"/>
            <a:ext cx="2884260" cy="2277395"/>
          </a:xfrm>
          <a:prstGeom prst="rect">
            <a:avLst/>
          </a:prstGeom>
        </p:spPr>
      </p:pic>
      <p:pic>
        <p:nvPicPr>
          <p:cNvPr id="10" name="Picture 9" descr="A picture containing text, whiteboard&#10;&#10;Description automatically generated">
            <a:extLst>
              <a:ext uri="{FF2B5EF4-FFF2-40B4-BE49-F238E27FC236}">
                <a16:creationId xmlns:a16="http://schemas.microsoft.com/office/drawing/2014/main" id="{85980196-FEE8-4827-942D-3FEF5E77DB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8816" y="4564380"/>
            <a:ext cx="3037001" cy="2277395"/>
          </a:xfrm>
          <a:prstGeom prst="rect">
            <a:avLst/>
          </a:prstGeom>
        </p:spPr>
      </p:pic>
      <p:pic>
        <p:nvPicPr>
          <p:cNvPr id="11" name="Picture 10">
            <a:extLst>
              <a:ext uri="{FF2B5EF4-FFF2-40B4-BE49-F238E27FC236}">
                <a16:creationId xmlns:a16="http://schemas.microsoft.com/office/drawing/2014/main" id="{83FF604E-EA8C-4B65-BD77-112F724AA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57" y="4547715"/>
            <a:ext cx="3059225" cy="2294060"/>
          </a:xfrm>
          <a:prstGeom prst="rect">
            <a:avLst/>
          </a:prstGeom>
        </p:spPr>
      </p:pic>
      <p:pic>
        <p:nvPicPr>
          <p:cNvPr id="12" name="Picture 11" descr="A close up of text on a whiteboard&#10;&#10;Description automatically generated">
            <a:extLst>
              <a:ext uri="{FF2B5EF4-FFF2-40B4-BE49-F238E27FC236}">
                <a16:creationId xmlns:a16="http://schemas.microsoft.com/office/drawing/2014/main" id="{06F670ED-21DA-498E-84A5-D84B324D0E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4867" y="4547715"/>
            <a:ext cx="3059225" cy="2294060"/>
          </a:xfrm>
          <a:prstGeom prst="rect">
            <a:avLst/>
          </a:prstGeom>
        </p:spPr>
      </p:pic>
    </p:spTree>
    <p:extLst>
      <p:ext uri="{BB962C8B-B14F-4D97-AF65-F5344CB8AC3E}">
        <p14:creationId xmlns:p14="http://schemas.microsoft.com/office/powerpoint/2010/main" val="56769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93E0FD-B5C5-4074-B544-8A196DEF29F6}"/>
              </a:ext>
            </a:extLst>
          </p:cNvPr>
          <p:cNvSpPr>
            <a:spLocks noGrp="1"/>
          </p:cNvSpPr>
          <p:nvPr>
            <p:ph type="title"/>
          </p:nvPr>
        </p:nvSpPr>
        <p:spPr>
          <a:xfrm>
            <a:off x="274604" y="295275"/>
            <a:ext cx="13296616" cy="917575"/>
          </a:xfrm>
        </p:spPr>
        <p:txBody>
          <a:bodyPr/>
          <a:lstStyle/>
          <a:p>
            <a:r>
              <a:rPr lang="en-US" sz="4000" dirty="0">
                <a:latin typeface="Segoe UI Semibold" panose="020B0702040204020203" pitchFamily="34" charset="0"/>
                <a:cs typeface="Segoe UI Semibold" panose="020B0702040204020203" pitchFamily="34" charset="0"/>
              </a:rPr>
              <a:t>Exercise 2 | Defining resource policies</a:t>
            </a:r>
          </a:p>
        </p:txBody>
      </p:sp>
      <p:sp>
        <p:nvSpPr>
          <p:cNvPr id="5" name="Text Placeholder 4">
            <a:extLst>
              <a:ext uri="{FF2B5EF4-FFF2-40B4-BE49-F238E27FC236}">
                <a16:creationId xmlns:a16="http://schemas.microsoft.com/office/drawing/2014/main" id="{ECB867CD-5B01-4EED-B15D-016D715CDBB7}"/>
              </a:ext>
            </a:extLst>
          </p:cNvPr>
          <p:cNvSpPr>
            <a:spLocks noGrp="1"/>
          </p:cNvSpPr>
          <p:nvPr>
            <p:ph type="body" sz="quarter" idx="10"/>
          </p:nvPr>
        </p:nvSpPr>
        <p:spPr>
          <a:xfrm>
            <a:off x="274604" y="1212850"/>
            <a:ext cx="11887269" cy="2954655"/>
          </a:xfrm>
        </p:spPr>
        <p:txBody>
          <a:bodyPr/>
          <a:lstStyle/>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What are your current rules for metadata tagging of resources and data?</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Who will be responsible for creating subscriptions and management groups?</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Will you have different governance rules for specific groups in the company?</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What are the regulatory rules you need to adhere to?</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How are you monitoring workload health and policy compliance violations?</a:t>
            </a:r>
          </a:p>
          <a:p>
            <a:pPr marL="457200"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Classification of mission critical apps and data need to be protected</a:t>
            </a:r>
          </a:p>
          <a:p>
            <a:pPr marL="457200" indent="-457200">
              <a:buFont typeface="Arial" panose="020B0604020202020204" pitchFamily="34" charset="0"/>
              <a:buChar char="•"/>
            </a:pP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8478749"/>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p:txBody>
          <a:bodyPr/>
          <a:lstStyle/>
          <a:p>
            <a:r>
              <a:rPr lang="en-US" sz="4000" dirty="0">
                <a:latin typeface="Segoe UI Semibold" panose="020B0702040204020203" pitchFamily="34" charset="0"/>
                <a:cs typeface="Segoe UI Semibold" panose="020B0702040204020203" pitchFamily="34" charset="0"/>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274603" y="1221158"/>
            <a:ext cx="11885682" cy="4768870"/>
          </a:xfrm>
        </p:spPr>
        <p:txBody>
          <a:bodyPr/>
          <a:lstStyle/>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All deployed assets must be categorized by criticality and data classification.</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Subnets containing mission-critical applications must be protected by a firewall solution capable of detecting intrusions and responding to attacks.</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Governance tooling must audit and enforce network configuration requirements defined by the Security Management team.</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Governance tooling must validate that all assets related to mission-critical apps or protected data are included in monitoring for resource depletion and optimization.</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Governance tooling must validate that the appropriate level of logging data is being collected for all mission-critical applications or protected data.</a:t>
            </a:r>
          </a:p>
          <a:p>
            <a:pPr marL="342900" indent="-342900">
              <a:buFont typeface="Arial" panose="020B0604020202020204" pitchFamily="34" charset="0"/>
              <a:buChar char="•"/>
            </a:pPr>
            <a:r>
              <a:rPr lang="en-US" sz="2400" dirty="0">
                <a:latin typeface="Segoe UI" panose="020B0502040204020203" pitchFamily="34" charset="0"/>
                <a:cs typeface="Segoe UI" panose="020B0502040204020203" pitchFamily="34" charset="0"/>
              </a:rPr>
              <a:t>Governance process must validate that backup, recovery, and SLA adherence are properly implemented for mission-critical applications and protected data.</a:t>
            </a:r>
          </a:p>
          <a:p>
            <a:endParaRPr lang="en-US" dirty="0"/>
          </a:p>
        </p:txBody>
      </p:sp>
    </p:spTree>
    <p:extLst>
      <p:ext uri="{BB962C8B-B14F-4D97-AF65-F5344CB8AC3E}">
        <p14:creationId xmlns:p14="http://schemas.microsoft.com/office/powerpoint/2010/main" val="2185527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CB5DEA6-A7FC-4F2F-BD89-C0501CB26E49}"/>
              </a:ext>
            </a:extLst>
          </p:cNvPr>
          <p:cNvSpPr>
            <a:spLocks noGrp="1"/>
          </p:cNvSpPr>
          <p:nvPr>
            <p:ph type="title"/>
          </p:nvPr>
        </p:nvSpPr>
        <p:spPr/>
        <p:txBody>
          <a:bodyPr/>
          <a:lstStyle/>
          <a:p>
            <a:r>
              <a:rPr lang="en-US"/>
              <a:t>Build the Cost Management</a:t>
            </a:r>
          </a:p>
        </p:txBody>
      </p:sp>
    </p:spTree>
    <p:extLst>
      <p:ext uri="{BB962C8B-B14F-4D97-AF65-F5344CB8AC3E}">
        <p14:creationId xmlns:p14="http://schemas.microsoft.com/office/powerpoint/2010/main" val="151953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latin typeface="Segoe UI Semibold "/>
              </a:rPr>
              <a:t>Let’s outline cost management</a:t>
            </a:r>
          </a:p>
        </p:txBody>
      </p:sp>
      <p:sp>
        <p:nvSpPr>
          <p:cNvPr id="6" name="Title 1">
            <a:extLst>
              <a:ext uri="{FF2B5EF4-FFF2-40B4-BE49-F238E27FC236}">
                <a16:creationId xmlns:a16="http://schemas.microsoft.com/office/drawing/2014/main" id="{6F91D407-6674-45D3-BEE3-22EBD1C4613F}"/>
              </a:ext>
            </a:extLst>
          </p:cNvPr>
          <p:cNvSpPr txBox="1">
            <a:spLocks/>
          </p:cNvSpPr>
          <p:nvPr/>
        </p:nvSpPr>
        <p:spPr>
          <a:xfrm>
            <a:off x="545535" y="1358688"/>
            <a:ext cx="5780756" cy="585260"/>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a:solidFill>
                  <a:schemeClr val="tx2"/>
                </a:solidFill>
              </a:rPr>
              <a:t>Continuous</a:t>
            </a:r>
            <a:r>
              <a:rPr lang="en-US" sz="2800"/>
              <a:t> cost optimization process</a:t>
            </a:r>
            <a:br>
              <a:rPr lang="en-US" sz="2800"/>
            </a:br>
            <a:endParaRPr lang="en-US" sz="2800"/>
          </a:p>
        </p:txBody>
      </p:sp>
      <p:grpSp>
        <p:nvGrpSpPr>
          <p:cNvPr id="2" name="Group 1">
            <a:extLst>
              <a:ext uri="{FF2B5EF4-FFF2-40B4-BE49-F238E27FC236}">
                <a16:creationId xmlns:a16="http://schemas.microsoft.com/office/drawing/2014/main" id="{9EF99B9A-A5C6-4C04-8A29-CEBB3FDAE507}"/>
              </a:ext>
            </a:extLst>
          </p:cNvPr>
          <p:cNvGrpSpPr/>
          <p:nvPr/>
        </p:nvGrpSpPr>
        <p:grpSpPr>
          <a:xfrm>
            <a:off x="3666269" y="2035820"/>
            <a:ext cx="4285625" cy="4046669"/>
            <a:chOff x="5826962" y="2261353"/>
            <a:chExt cx="4603489" cy="4616570"/>
          </a:xfrm>
        </p:grpSpPr>
        <p:sp>
          <p:nvSpPr>
            <p:cNvPr id="7" name="Freeform: Shape 6">
              <a:extLst>
                <a:ext uri="{FF2B5EF4-FFF2-40B4-BE49-F238E27FC236}">
                  <a16:creationId xmlns:a16="http://schemas.microsoft.com/office/drawing/2014/main" id="{8127DFDA-41DC-4EC8-B4D0-430DD90B6D1B}"/>
                </a:ext>
              </a:extLst>
            </p:cNvPr>
            <p:cNvSpPr/>
            <p:nvPr/>
          </p:nvSpPr>
          <p:spPr>
            <a:xfrm>
              <a:off x="5844845" y="2310201"/>
              <a:ext cx="4567722" cy="4567722"/>
            </a:xfrm>
            <a:custGeom>
              <a:avLst/>
              <a:gdLst>
                <a:gd name="connsiteX0" fmla="*/ 4262287 w 4568305"/>
                <a:gd name="connsiteY0" fmla="*/ 3426229 h 4568305"/>
                <a:gd name="connsiteX1" fmla="*/ 2284152 w 4568305"/>
                <a:gd name="connsiteY1" fmla="*/ 4568306 h 4568305"/>
                <a:gd name="connsiteX2" fmla="*/ 306017 w 4568305"/>
                <a:gd name="connsiteY2" fmla="*/ 3426230 h 4568305"/>
                <a:gd name="connsiteX3" fmla="*/ 2284153 w 4568305"/>
                <a:gd name="connsiteY3" fmla="*/ 2284153 h 4568305"/>
                <a:gd name="connsiteX4" fmla="*/ 4262287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4262287" y="3426229"/>
                  </a:moveTo>
                  <a:cubicBezTo>
                    <a:pt x="3854262" y="4132948"/>
                    <a:pt x="3100202" y="4568306"/>
                    <a:pt x="2284152" y="4568306"/>
                  </a:cubicBezTo>
                  <a:cubicBezTo>
                    <a:pt x="1468103" y="4568306"/>
                    <a:pt x="714042" y="4132949"/>
                    <a:pt x="306017" y="3426230"/>
                  </a:cubicBezTo>
                  <a:lnTo>
                    <a:pt x="2284153" y="2284153"/>
                  </a:lnTo>
                  <a:lnTo>
                    <a:pt x="4262287"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1468764" tIns="3161634" rIns="1414386" bIns="605886" numCol="1" spcCol="1270" anchor="ctr" anchorCtr="0">
              <a:noAutofit/>
            </a:bodyPr>
            <a:lstStyle/>
            <a:p>
              <a:pPr algn="ctr" defTabSz="932470">
                <a:lnSpc>
                  <a:spcPct val="90000"/>
                </a:lnSpc>
                <a:spcBef>
                  <a:spcPct val="0"/>
                </a:spcBef>
                <a:spcAft>
                  <a:spcPct val="35000"/>
                </a:spcAft>
                <a:defRPr/>
              </a:pPr>
              <a:r>
                <a:rPr lang="en-US" sz="1400" kern="0">
                  <a:solidFill>
                    <a:srgbClr val="0078D4"/>
                  </a:solidFill>
                  <a:latin typeface="Segoe UI Semibold"/>
                </a:rPr>
                <a:t>Accountability</a:t>
              </a:r>
            </a:p>
          </p:txBody>
        </p:sp>
        <p:sp>
          <p:nvSpPr>
            <p:cNvPr id="8" name="Freeform: Shape 7">
              <a:extLst>
                <a:ext uri="{FF2B5EF4-FFF2-40B4-BE49-F238E27FC236}">
                  <a16:creationId xmlns:a16="http://schemas.microsoft.com/office/drawing/2014/main" id="{DB5DA824-D7EA-417F-B720-1F44203F02E9}"/>
                </a:ext>
              </a:extLst>
            </p:cNvPr>
            <p:cNvSpPr/>
            <p:nvPr/>
          </p:nvSpPr>
          <p:spPr>
            <a:xfrm>
              <a:off x="5862729" y="2261353"/>
              <a:ext cx="4567722" cy="4567722"/>
            </a:xfrm>
            <a:custGeom>
              <a:avLst/>
              <a:gdLst>
                <a:gd name="connsiteX0" fmla="*/ 2284152 w 4568305"/>
                <a:gd name="connsiteY0" fmla="*/ 0 h 4568305"/>
                <a:gd name="connsiteX1" fmla="*/ 4262287 w 4568305"/>
                <a:gd name="connsiteY1" fmla="*/ 1142076 h 4568305"/>
                <a:gd name="connsiteX2" fmla="*/ 4262287 w 4568305"/>
                <a:gd name="connsiteY2" fmla="*/ 3426229 h 4568305"/>
                <a:gd name="connsiteX3" fmla="*/ 2284153 w 4568305"/>
                <a:gd name="connsiteY3" fmla="*/ 2284153 h 4568305"/>
                <a:gd name="connsiteX4" fmla="*/ 2284152 w 4568305"/>
                <a:gd name="connsiteY4" fmla="*/ 0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2284152" y="0"/>
                  </a:moveTo>
                  <a:cubicBezTo>
                    <a:pt x="3100201" y="0"/>
                    <a:pt x="3854262" y="435357"/>
                    <a:pt x="4262287" y="1142076"/>
                  </a:cubicBezTo>
                  <a:cubicBezTo>
                    <a:pt x="4670312" y="1848795"/>
                    <a:pt x="4670312" y="2719510"/>
                    <a:pt x="4262287" y="3426229"/>
                  </a:cubicBezTo>
                  <a:lnTo>
                    <a:pt x="2284153" y="2284153"/>
                  </a:lnTo>
                  <a:cubicBezTo>
                    <a:pt x="2284153" y="1522769"/>
                    <a:pt x="2284152" y="761384"/>
                    <a:pt x="2284152" y="0"/>
                  </a:cubicBez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2834278" tIns="1192405" rIns="731427" bIns="2464841" numCol="1" spcCol="1270" anchor="ctr" anchorCtr="0">
              <a:noAutofit/>
            </a:bodyPr>
            <a:lstStyle/>
            <a:p>
              <a:pPr algn="ctr" defTabSz="932470">
                <a:lnSpc>
                  <a:spcPct val="90000"/>
                </a:lnSpc>
                <a:spcBef>
                  <a:spcPct val="0"/>
                </a:spcBef>
                <a:spcAft>
                  <a:spcPct val="35000"/>
                </a:spcAft>
                <a:defRPr/>
              </a:pPr>
              <a:r>
                <a:rPr lang="en-US" sz="1400" kern="0">
                  <a:solidFill>
                    <a:srgbClr val="0078D4"/>
                  </a:solidFill>
                  <a:latin typeface="Segoe UI Semibold"/>
                </a:rPr>
                <a:t>Monitor</a:t>
              </a:r>
            </a:p>
          </p:txBody>
        </p:sp>
        <p:sp>
          <p:nvSpPr>
            <p:cNvPr id="9" name="Freeform: Shape 8">
              <a:extLst>
                <a:ext uri="{FF2B5EF4-FFF2-40B4-BE49-F238E27FC236}">
                  <a16:creationId xmlns:a16="http://schemas.microsoft.com/office/drawing/2014/main" id="{0FD7564B-FC9B-4202-BCA5-952EB0920865}"/>
                </a:ext>
              </a:extLst>
            </p:cNvPr>
            <p:cNvSpPr/>
            <p:nvPr/>
          </p:nvSpPr>
          <p:spPr>
            <a:xfrm>
              <a:off x="5826962" y="2261353"/>
              <a:ext cx="4567722" cy="4567722"/>
            </a:xfrm>
            <a:custGeom>
              <a:avLst/>
              <a:gdLst>
                <a:gd name="connsiteX0" fmla="*/ 306018 w 4568305"/>
                <a:gd name="connsiteY0" fmla="*/ 3426229 h 4568305"/>
                <a:gd name="connsiteX1" fmla="*/ 306018 w 4568305"/>
                <a:gd name="connsiteY1" fmla="*/ 1142076 h 4568305"/>
                <a:gd name="connsiteX2" fmla="*/ 2284153 w 4568305"/>
                <a:gd name="connsiteY2" fmla="*/ -1 h 4568305"/>
                <a:gd name="connsiteX3" fmla="*/ 2284153 w 4568305"/>
                <a:gd name="connsiteY3" fmla="*/ 2284153 h 4568305"/>
                <a:gd name="connsiteX4" fmla="*/ 306018 w 4568305"/>
                <a:gd name="connsiteY4" fmla="*/ 3426229 h 456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8305" h="4568305">
                  <a:moveTo>
                    <a:pt x="306018" y="3426229"/>
                  </a:moveTo>
                  <a:cubicBezTo>
                    <a:pt x="-102007" y="2719510"/>
                    <a:pt x="-102007" y="1848795"/>
                    <a:pt x="306018" y="1142076"/>
                  </a:cubicBezTo>
                  <a:cubicBezTo>
                    <a:pt x="714043" y="435357"/>
                    <a:pt x="1468103" y="-1"/>
                    <a:pt x="2284153" y="-1"/>
                  </a:cubicBezTo>
                  <a:lnTo>
                    <a:pt x="2284153" y="2284153"/>
                  </a:lnTo>
                  <a:lnTo>
                    <a:pt x="306018" y="3426229"/>
                  </a:lnTo>
                  <a:close/>
                </a:path>
              </a:pathLst>
            </a:custGeom>
            <a:solidFill>
              <a:srgbClr val="FFFFFF"/>
            </a:solidFill>
            <a:ln w="10795" cap="flat" cmpd="sng" algn="ctr">
              <a:noFill/>
              <a:prstDash val="solid"/>
            </a:ln>
            <a:effectLst>
              <a:outerShdw blurRad="254000" sx="102000" sy="102000" algn="ctr" rotWithShape="0">
                <a:srgbClr val="000000">
                  <a:alpha val="20000"/>
                </a:srgbClr>
              </a:outerShdw>
            </a:effectLst>
          </p:spPr>
          <p:txBody>
            <a:bodyPr spcFirstLastPara="0" vert="horz" wrap="square" lIns="457142" tIns="1192405" rIns="2559993" bIns="2464841" numCol="1" spcCol="1270" anchor="ctr" anchorCtr="0">
              <a:noAutofit/>
            </a:bodyPr>
            <a:lstStyle/>
            <a:p>
              <a:pPr algn="ctr" defTabSz="932470">
                <a:lnSpc>
                  <a:spcPct val="90000"/>
                </a:lnSpc>
                <a:spcBef>
                  <a:spcPct val="0"/>
                </a:spcBef>
                <a:spcAft>
                  <a:spcPct val="35000"/>
                </a:spcAft>
                <a:defRPr/>
              </a:pPr>
              <a:r>
                <a:rPr lang="en-US" sz="1400" kern="0">
                  <a:solidFill>
                    <a:srgbClr val="0078D4"/>
                  </a:solidFill>
                  <a:latin typeface="Segoe UI Semibold"/>
                </a:rPr>
                <a:t>Optimization</a:t>
              </a:r>
            </a:p>
          </p:txBody>
        </p:sp>
        <p:pic>
          <p:nvPicPr>
            <p:cNvPr id="10" name="Graphic 9">
              <a:extLst>
                <a:ext uri="{FF2B5EF4-FFF2-40B4-BE49-F238E27FC236}">
                  <a16:creationId xmlns:a16="http://schemas.microsoft.com/office/drawing/2014/main" id="{46817670-8337-4771-8DD4-9417DF60AB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7881" y="4073446"/>
              <a:ext cx="1041647" cy="1018775"/>
            </a:xfrm>
            <a:prstGeom prst="rect">
              <a:avLst/>
            </a:prstGeom>
          </p:spPr>
        </p:pic>
        <p:grpSp>
          <p:nvGrpSpPr>
            <p:cNvPr id="11" name="Group 10">
              <a:extLst>
                <a:ext uri="{FF2B5EF4-FFF2-40B4-BE49-F238E27FC236}">
                  <a16:creationId xmlns:a16="http://schemas.microsoft.com/office/drawing/2014/main" id="{ABBDC990-9D51-45DB-833C-7A3EC87B74BE}"/>
                </a:ext>
              </a:extLst>
            </p:cNvPr>
            <p:cNvGrpSpPr/>
            <p:nvPr/>
          </p:nvGrpSpPr>
          <p:grpSpPr>
            <a:xfrm>
              <a:off x="6116911" y="4870248"/>
              <a:ext cx="747272" cy="1029829"/>
              <a:chOff x="5754733" y="4078706"/>
              <a:chExt cx="747367" cy="1029960"/>
            </a:xfrm>
          </p:grpSpPr>
          <p:sp>
            <p:nvSpPr>
              <p:cNvPr id="12" name="Arrow: Right 11">
                <a:extLst>
                  <a:ext uri="{FF2B5EF4-FFF2-40B4-BE49-F238E27FC236}">
                    <a16:creationId xmlns:a16="http://schemas.microsoft.com/office/drawing/2014/main" id="{E0200807-0780-4E94-8958-E6CBCB0FF049}"/>
                  </a:ext>
                </a:extLst>
              </p:cNvPr>
              <p:cNvSpPr/>
              <p:nvPr/>
            </p:nvSpPr>
            <p:spPr bwMode="auto">
              <a:xfrm rot="14197671" flipV="1">
                <a:off x="5778414" y="4055025"/>
                <a:ext cx="606406"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rot="0" spcFirstLastPara="0" vertOverflow="overflow" horzOverflow="overflow" vert="horz" wrap="square" lIns="2671597" tIns="1192405" rIns="793395" bIns="2464841" numCol="1" spcCol="1270" rtlCol="0" fromWordArt="0" anchor="ctr" anchorCtr="0" forceAA="0" compatLnSpc="1">
                <a:prstTxWarp prst="textNoShape">
                  <a:avLst/>
                </a:prstTxWarp>
                <a:noAutofit/>
              </a:bodyPr>
              <a:lstStyle/>
              <a:p>
                <a:pPr algn="ctr" defTabSz="932470">
                  <a:lnSpc>
                    <a:spcPct val="90000"/>
                  </a:lnSpc>
                  <a:spcBef>
                    <a:spcPct val="0"/>
                  </a:spcBef>
                  <a:spcAft>
                    <a:spcPct val="35000"/>
                  </a:spcAft>
                  <a:defRPr/>
                </a:pPr>
                <a:endParaRPr lang="en-US" sz="1765" kern="0" err="1">
                  <a:solidFill>
                    <a:srgbClr val="0078D4"/>
                  </a:solidFill>
                  <a:latin typeface="Segoe UI Semibold"/>
                </a:endParaRPr>
              </a:p>
            </p:txBody>
          </p:sp>
          <p:sp>
            <p:nvSpPr>
              <p:cNvPr id="13" name="Rectangle 12">
                <a:extLst>
                  <a:ext uri="{FF2B5EF4-FFF2-40B4-BE49-F238E27FC236}">
                    <a16:creationId xmlns:a16="http://schemas.microsoft.com/office/drawing/2014/main" id="{B531C6ED-1F19-4E14-9E78-217CE166CD4C}"/>
                  </a:ext>
                </a:extLst>
              </p:cNvPr>
              <p:cNvSpPr/>
              <p:nvPr/>
            </p:nvSpPr>
            <p:spPr bwMode="auto">
              <a:xfrm rot="19593980">
                <a:off x="6169551" y="4466496"/>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646AE02D-372B-4A8A-8360-D948FE62F6DD}"/>
                </a:ext>
              </a:extLst>
            </p:cNvPr>
            <p:cNvGrpSpPr/>
            <p:nvPr/>
          </p:nvGrpSpPr>
          <p:grpSpPr>
            <a:xfrm>
              <a:off x="9273575" y="5082435"/>
              <a:ext cx="709895" cy="986661"/>
              <a:chOff x="8911800" y="4290925"/>
              <a:chExt cx="709986" cy="986788"/>
            </a:xfrm>
          </p:grpSpPr>
          <p:sp>
            <p:nvSpPr>
              <p:cNvPr id="15" name="Arrow: Right 14">
                <a:extLst>
                  <a:ext uri="{FF2B5EF4-FFF2-40B4-BE49-F238E27FC236}">
                    <a16:creationId xmlns:a16="http://schemas.microsoft.com/office/drawing/2014/main" id="{683F820D-D93E-434D-9A94-DCDC71CD8845}"/>
                  </a:ext>
                </a:extLst>
              </p:cNvPr>
              <p:cNvSpPr/>
              <p:nvPr/>
            </p:nvSpPr>
            <p:spPr bwMode="auto">
              <a:xfrm rot="7402329">
                <a:off x="8915415" y="4627561"/>
                <a:ext cx="646537"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71597" tIns="1192405" rIns="793395" bIns="2464841" numCol="1" spcCol="1270" anchor="ctr" anchorCtr="0">
                <a:noAutofit/>
              </a:bodyPr>
              <a:lstStyle/>
              <a:p>
                <a:pPr algn="ctr" defTabSz="932470">
                  <a:lnSpc>
                    <a:spcPct val="90000"/>
                  </a:lnSpc>
                  <a:spcBef>
                    <a:spcPct val="0"/>
                  </a:spcBef>
                  <a:spcAft>
                    <a:spcPct val="35000"/>
                  </a:spcAft>
                  <a:defRPr/>
                </a:pPr>
                <a:endParaRPr lang="en-US" sz="1765" kern="0" err="1">
                  <a:solidFill>
                    <a:srgbClr val="0078D4"/>
                  </a:solidFill>
                  <a:latin typeface="Segoe UI Semibold"/>
                </a:endParaRPr>
              </a:p>
            </p:txBody>
          </p:sp>
          <p:sp>
            <p:nvSpPr>
              <p:cNvPr id="16" name="Rectangle 15">
                <a:extLst>
                  <a:ext uri="{FF2B5EF4-FFF2-40B4-BE49-F238E27FC236}">
                    <a16:creationId xmlns:a16="http://schemas.microsoft.com/office/drawing/2014/main" id="{D5726B93-7AF6-4E91-8309-4FC989557F77}"/>
                  </a:ext>
                </a:extLst>
              </p:cNvPr>
              <p:cNvSpPr/>
              <p:nvPr/>
            </p:nvSpPr>
            <p:spPr bwMode="auto">
              <a:xfrm rot="2006020" flipV="1">
                <a:off x="9289237" y="4290925"/>
                <a:ext cx="332549" cy="64216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3E525CAF-7B2E-4ECC-8BBB-E5A5FEDD1CA8}"/>
                </a:ext>
              </a:extLst>
            </p:cNvPr>
            <p:cNvGrpSpPr/>
            <p:nvPr/>
          </p:nvGrpSpPr>
          <p:grpSpPr>
            <a:xfrm>
              <a:off x="7752115" y="2423853"/>
              <a:ext cx="997647" cy="653685"/>
              <a:chOff x="7390147" y="1631999"/>
              <a:chExt cx="997774" cy="653768"/>
            </a:xfrm>
          </p:grpSpPr>
          <p:sp>
            <p:nvSpPr>
              <p:cNvPr id="18" name="Arrow: Right 17">
                <a:extLst>
                  <a:ext uri="{FF2B5EF4-FFF2-40B4-BE49-F238E27FC236}">
                    <a16:creationId xmlns:a16="http://schemas.microsoft.com/office/drawing/2014/main" id="{BA196AB2-55F2-4AEC-B0A8-B56EA62087EE}"/>
                  </a:ext>
                </a:extLst>
              </p:cNvPr>
              <p:cNvSpPr/>
              <p:nvPr/>
            </p:nvSpPr>
            <p:spPr bwMode="auto">
              <a:xfrm>
                <a:off x="7729117" y="1631999"/>
                <a:ext cx="658804" cy="653768"/>
              </a:xfrm>
              <a:prstGeom prst="rightArrow">
                <a:avLst/>
              </a:prstGeom>
              <a:solidFill>
                <a:srgbClr val="FFFFFF"/>
              </a:solidFill>
              <a:ln w="10795" cap="flat" cmpd="sng" algn="ctr">
                <a:noFill/>
                <a:prstDash val="solid"/>
              </a:ln>
              <a:effectLst>
                <a:outerShdw blurRad="254000" sx="102000" sy="102000" algn="ctr" rotWithShape="0">
                  <a:srgbClr val="000000">
                    <a:alpha val="41000"/>
                  </a:srgbClr>
                </a:outerShdw>
              </a:effectLst>
            </p:spPr>
            <p:txBody>
              <a:bodyPr spcFirstLastPara="0" vert="horz" wrap="square" lIns="2671597" tIns="1192405" rIns="793395" bIns="2464841" numCol="1" spcCol="1270" anchor="ctr" anchorCtr="0">
                <a:noAutofit/>
              </a:bodyPr>
              <a:lstStyle/>
              <a:p>
                <a:pPr algn="ctr" defTabSz="932470">
                  <a:lnSpc>
                    <a:spcPct val="90000"/>
                  </a:lnSpc>
                  <a:spcBef>
                    <a:spcPct val="0"/>
                  </a:spcBef>
                  <a:spcAft>
                    <a:spcPct val="35000"/>
                  </a:spcAft>
                  <a:defRPr/>
                </a:pPr>
                <a:endParaRPr lang="en-US" sz="1765" kern="0" err="1">
                  <a:solidFill>
                    <a:srgbClr val="0078D4"/>
                  </a:solidFill>
                  <a:latin typeface="Segoe UI Semibold"/>
                </a:endParaRPr>
              </a:p>
            </p:txBody>
          </p:sp>
          <p:sp>
            <p:nvSpPr>
              <p:cNvPr id="19" name="Rectangle 18">
                <a:extLst>
                  <a:ext uri="{FF2B5EF4-FFF2-40B4-BE49-F238E27FC236}">
                    <a16:creationId xmlns:a16="http://schemas.microsoft.com/office/drawing/2014/main" id="{784C7C84-27E7-4FCF-B5C6-FF84AA6F2949}"/>
                  </a:ext>
                </a:extLst>
              </p:cNvPr>
              <p:cNvSpPr/>
              <p:nvPr/>
            </p:nvSpPr>
            <p:spPr bwMode="auto">
              <a:xfrm rot="16200000">
                <a:off x="7544957" y="1632132"/>
                <a:ext cx="332549" cy="64217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0" name="Freeform: Shape 19">
            <a:extLst>
              <a:ext uri="{FF2B5EF4-FFF2-40B4-BE49-F238E27FC236}">
                <a16:creationId xmlns:a16="http://schemas.microsoft.com/office/drawing/2014/main" id="{BFF824AC-8513-40BE-B4B2-C39B07B33B5F}"/>
              </a:ext>
            </a:extLst>
          </p:cNvPr>
          <p:cNvSpPr/>
          <p:nvPr/>
        </p:nvSpPr>
        <p:spPr>
          <a:xfrm>
            <a:off x="228949" y="2470985"/>
            <a:ext cx="3277376" cy="748145"/>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31" tIns="89631" rIns="89631" bIns="89631" numCol="1" spcCol="1270" anchor="t" anchorCtr="0">
            <a:spAutoFit/>
          </a:bodyPr>
          <a:lstStyle/>
          <a:p>
            <a:pPr algn="r" defTabSz="697119">
              <a:lnSpc>
                <a:spcPct val="90000"/>
              </a:lnSpc>
              <a:spcBef>
                <a:spcPct val="0"/>
              </a:spcBef>
              <a:spcAft>
                <a:spcPct val="35000"/>
              </a:spcAft>
              <a:defRPr/>
            </a:pPr>
            <a:r>
              <a:rPr lang="en-US" sz="1961" kern="0">
                <a:solidFill>
                  <a:srgbClr val="0078D4"/>
                </a:solidFill>
                <a:latin typeface="Segoe UI Semibold"/>
              </a:rPr>
              <a:t>Management teams</a:t>
            </a:r>
          </a:p>
          <a:p>
            <a:pPr marL="0" lvl="1" algn="r" defTabSz="522840">
              <a:lnSpc>
                <a:spcPct val="90000"/>
              </a:lnSpc>
              <a:spcBef>
                <a:spcPct val="0"/>
              </a:spcBef>
              <a:spcAft>
                <a:spcPct val="15000"/>
              </a:spcAft>
              <a:defRPr/>
            </a:pPr>
            <a:endParaRPr lang="en-US" sz="1372" kern="0">
              <a:solidFill>
                <a:srgbClr val="1A1A1A"/>
              </a:solidFill>
            </a:endParaRPr>
          </a:p>
        </p:txBody>
      </p:sp>
      <p:sp>
        <p:nvSpPr>
          <p:cNvPr id="21" name="Freeform: Shape 20">
            <a:extLst>
              <a:ext uri="{FF2B5EF4-FFF2-40B4-BE49-F238E27FC236}">
                <a16:creationId xmlns:a16="http://schemas.microsoft.com/office/drawing/2014/main" id="{B83A7EDD-5427-46DF-88D4-D5BF586D46C0}"/>
              </a:ext>
            </a:extLst>
          </p:cNvPr>
          <p:cNvSpPr/>
          <p:nvPr/>
        </p:nvSpPr>
        <p:spPr>
          <a:xfrm>
            <a:off x="228949" y="3644009"/>
            <a:ext cx="3277376" cy="748145"/>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31" tIns="89631" rIns="89631" bIns="89631" numCol="1" spcCol="1270" anchor="t" anchorCtr="0">
            <a:spAutoFit/>
          </a:bodyPr>
          <a:lstStyle/>
          <a:p>
            <a:pPr algn="r" defTabSz="697119">
              <a:lnSpc>
                <a:spcPct val="90000"/>
              </a:lnSpc>
              <a:spcBef>
                <a:spcPct val="0"/>
              </a:spcBef>
              <a:spcAft>
                <a:spcPct val="35000"/>
              </a:spcAft>
              <a:defRPr/>
            </a:pPr>
            <a:r>
              <a:rPr lang="en-US" sz="1961" kern="0">
                <a:solidFill>
                  <a:srgbClr val="0078D4"/>
                </a:solidFill>
                <a:latin typeface="Segoe UI Semibold"/>
              </a:rPr>
              <a:t>Finance teams</a:t>
            </a:r>
          </a:p>
          <a:p>
            <a:pPr marL="0" lvl="1" algn="r" defTabSz="522840">
              <a:lnSpc>
                <a:spcPct val="90000"/>
              </a:lnSpc>
              <a:spcBef>
                <a:spcPct val="0"/>
              </a:spcBef>
              <a:spcAft>
                <a:spcPct val="15000"/>
              </a:spcAft>
              <a:defRPr/>
            </a:pPr>
            <a:endParaRPr lang="en-US" sz="1372" kern="0">
              <a:solidFill>
                <a:srgbClr val="1A1A1A"/>
              </a:solidFill>
            </a:endParaRPr>
          </a:p>
        </p:txBody>
      </p:sp>
      <p:sp>
        <p:nvSpPr>
          <p:cNvPr id="22" name="Freeform: Shape 21">
            <a:extLst>
              <a:ext uri="{FF2B5EF4-FFF2-40B4-BE49-F238E27FC236}">
                <a16:creationId xmlns:a16="http://schemas.microsoft.com/office/drawing/2014/main" id="{F95926BB-1DDB-4C3C-87BF-46BD56BBC1A5}"/>
              </a:ext>
            </a:extLst>
          </p:cNvPr>
          <p:cNvSpPr/>
          <p:nvPr/>
        </p:nvSpPr>
        <p:spPr>
          <a:xfrm>
            <a:off x="228949" y="4817033"/>
            <a:ext cx="3277376" cy="748145"/>
          </a:xfrm>
          <a:custGeom>
            <a:avLst/>
            <a:gdLst>
              <a:gd name="connsiteX0" fmla="*/ 0 w 3343521"/>
              <a:gd name="connsiteY0" fmla="*/ 0 h 1044850"/>
              <a:gd name="connsiteX1" fmla="*/ 3343521 w 3343521"/>
              <a:gd name="connsiteY1" fmla="*/ 0 h 1044850"/>
              <a:gd name="connsiteX2" fmla="*/ 3343521 w 3343521"/>
              <a:gd name="connsiteY2" fmla="*/ 1044850 h 1044850"/>
              <a:gd name="connsiteX3" fmla="*/ 0 w 3343521"/>
              <a:gd name="connsiteY3" fmla="*/ 1044850 h 1044850"/>
              <a:gd name="connsiteX4" fmla="*/ 0 w 3343521"/>
              <a:gd name="connsiteY4" fmla="*/ 0 h 10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3521" h="1044850">
                <a:moveTo>
                  <a:pt x="0" y="0"/>
                </a:moveTo>
                <a:lnTo>
                  <a:pt x="3343521" y="0"/>
                </a:lnTo>
                <a:lnTo>
                  <a:pt x="3343521" y="1044850"/>
                </a:lnTo>
                <a:lnTo>
                  <a:pt x="0" y="1044850"/>
                </a:lnTo>
                <a:lnTo>
                  <a:pt x="0" y="0"/>
                </a:lnTo>
                <a:close/>
              </a:path>
            </a:pathLst>
          </a:custGeom>
          <a:noFill/>
          <a:ln w="9525" cap="flat" cmpd="sng" algn="ctr">
            <a:noFill/>
            <a:prstDash val="solid"/>
          </a:ln>
          <a:effectLst/>
        </p:spPr>
        <p:txBody>
          <a:bodyPr spcFirstLastPara="0" vert="horz" wrap="square" lIns="89631" tIns="89631" rIns="89631" bIns="89631" numCol="1" spcCol="1270" anchor="t" anchorCtr="0">
            <a:spAutoFit/>
          </a:bodyPr>
          <a:lstStyle/>
          <a:p>
            <a:pPr algn="r" defTabSz="697119">
              <a:lnSpc>
                <a:spcPct val="90000"/>
              </a:lnSpc>
              <a:spcBef>
                <a:spcPct val="0"/>
              </a:spcBef>
              <a:spcAft>
                <a:spcPct val="35000"/>
              </a:spcAft>
              <a:defRPr/>
            </a:pPr>
            <a:r>
              <a:rPr lang="en-US" sz="1961" kern="0">
                <a:solidFill>
                  <a:srgbClr val="0078D4"/>
                </a:solidFill>
                <a:latin typeface="Segoe UI Semibold"/>
              </a:rPr>
              <a:t>App teams</a:t>
            </a:r>
          </a:p>
          <a:p>
            <a:pPr marL="0" lvl="1" algn="r" defTabSz="522840">
              <a:lnSpc>
                <a:spcPct val="90000"/>
              </a:lnSpc>
              <a:spcBef>
                <a:spcPct val="0"/>
              </a:spcBef>
              <a:spcAft>
                <a:spcPct val="15000"/>
              </a:spcAft>
              <a:defRPr/>
            </a:pPr>
            <a:endParaRPr lang="en-US" sz="1372" kern="0">
              <a:solidFill>
                <a:srgbClr val="1A1A1A"/>
              </a:solidFill>
            </a:endParaRPr>
          </a:p>
        </p:txBody>
      </p:sp>
      <p:cxnSp>
        <p:nvCxnSpPr>
          <p:cNvPr id="23" name="Straight Connector 22">
            <a:extLst>
              <a:ext uri="{FF2B5EF4-FFF2-40B4-BE49-F238E27FC236}">
                <a16:creationId xmlns:a16="http://schemas.microsoft.com/office/drawing/2014/main" id="{73CCB9F5-F2E8-41C6-8265-B3B4D973552B}"/>
              </a:ext>
            </a:extLst>
          </p:cNvPr>
          <p:cNvCxnSpPr>
            <a:cxnSpLocks/>
          </p:cNvCxnSpPr>
          <p:nvPr/>
        </p:nvCxnSpPr>
        <p:spPr>
          <a:xfrm>
            <a:off x="647873" y="2946643"/>
            <a:ext cx="2858452" cy="0"/>
          </a:xfrm>
          <a:prstGeom prst="line">
            <a:avLst/>
          </a:prstGeom>
          <a:noFill/>
          <a:ln w="9525" cap="flat" cmpd="sng" algn="ctr">
            <a:solidFill>
              <a:srgbClr val="1A1A1A">
                <a:lumMod val="25000"/>
                <a:lumOff val="7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0AE44FC6-6206-4D9F-A3C1-60AC6D6DF87B}"/>
              </a:ext>
            </a:extLst>
          </p:cNvPr>
          <p:cNvCxnSpPr>
            <a:cxnSpLocks/>
          </p:cNvCxnSpPr>
          <p:nvPr/>
        </p:nvCxnSpPr>
        <p:spPr>
          <a:xfrm>
            <a:off x="647873" y="4083452"/>
            <a:ext cx="2858452" cy="0"/>
          </a:xfrm>
          <a:prstGeom prst="line">
            <a:avLst/>
          </a:prstGeom>
          <a:noFill/>
          <a:ln w="9525" cap="flat" cmpd="sng" algn="ctr">
            <a:solidFill>
              <a:srgbClr val="1A1A1A">
                <a:lumMod val="25000"/>
                <a:lumOff val="7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64CA855B-C1F8-4513-8B27-2DDAF59257DB}"/>
              </a:ext>
            </a:extLst>
          </p:cNvPr>
          <p:cNvCxnSpPr>
            <a:cxnSpLocks/>
          </p:cNvCxnSpPr>
          <p:nvPr/>
        </p:nvCxnSpPr>
        <p:spPr>
          <a:xfrm>
            <a:off x="647873" y="5277140"/>
            <a:ext cx="2858452" cy="0"/>
          </a:xfrm>
          <a:prstGeom prst="line">
            <a:avLst/>
          </a:prstGeom>
          <a:noFill/>
          <a:ln w="9525" cap="flat" cmpd="sng" algn="ctr">
            <a:solidFill>
              <a:srgbClr val="1A1A1A">
                <a:lumMod val="25000"/>
                <a:lumOff val="75000"/>
              </a:srgbClr>
            </a:solidFill>
            <a:prstDash val="solid"/>
            <a:headEnd type="none" w="lg" len="med"/>
            <a:tailEnd type="none" w="lg" len="med"/>
          </a:ln>
          <a:effectLst/>
        </p:spPr>
      </p:cxnSp>
      <p:pic>
        <p:nvPicPr>
          <p:cNvPr id="26" name="Picture 25">
            <a:extLst>
              <a:ext uri="{FF2B5EF4-FFF2-40B4-BE49-F238E27FC236}">
                <a16:creationId xmlns:a16="http://schemas.microsoft.com/office/drawing/2014/main" id="{E4501CBF-B086-446E-ABE4-C855E9759EF0}"/>
              </a:ext>
            </a:extLst>
          </p:cNvPr>
          <p:cNvPicPr>
            <a:picLocks noChangeAspect="1"/>
          </p:cNvPicPr>
          <p:nvPr/>
        </p:nvPicPr>
        <p:blipFill>
          <a:blip r:embed="rId4"/>
          <a:stretch>
            <a:fillRect/>
          </a:stretch>
        </p:blipFill>
        <p:spPr>
          <a:xfrm>
            <a:off x="2993470" y="2035820"/>
            <a:ext cx="423606" cy="423606"/>
          </a:xfrm>
          <a:prstGeom prst="rect">
            <a:avLst/>
          </a:prstGeom>
        </p:spPr>
      </p:pic>
      <p:pic>
        <p:nvPicPr>
          <p:cNvPr id="27" name="Picture 26">
            <a:extLst>
              <a:ext uri="{FF2B5EF4-FFF2-40B4-BE49-F238E27FC236}">
                <a16:creationId xmlns:a16="http://schemas.microsoft.com/office/drawing/2014/main" id="{89C2F3CC-AEA2-4EF6-9E3B-7BE035427F3E}"/>
              </a:ext>
            </a:extLst>
          </p:cNvPr>
          <p:cNvPicPr>
            <a:picLocks noChangeAspect="1"/>
          </p:cNvPicPr>
          <p:nvPr/>
        </p:nvPicPr>
        <p:blipFill>
          <a:blip r:embed="rId5"/>
          <a:stretch>
            <a:fillRect/>
          </a:stretch>
        </p:blipFill>
        <p:spPr>
          <a:xfrm>
            <a:off x="2993470" y="3278117"/>
            <a:ext cx="423606" cy="423606"/>
          </a:xfrm>
          <a:prstGeom prst="rect">
            <a:avLst/>
          </a:prstGeom>
        </p:spPr>
      </p:pic>
      <p:pic>
        <p:nvPicPr>
          <p:cNvPr id="28" name="Picture 27">
            <a:extLst>
              <a:ext uri="{FF2B5EF4-FFF2-40B4-BE49-F238E27FC236}">
                <a16:creationId xmlns:a16="http://schemas.microsoft.com/office/drawing/2014/main" id="{66CD45DB-F98C-406E-8B0E-38C1D0FBDF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7386" y="4425961"/>
            <a:ext cx="453555" cy="453555"/>
          </a:xfrm>
          <a:prstGeom prst="rect">
            <a:avLst/>
          </a:prstGeom>
        </p:spPr>
      </p:pic>
      <p:grpSp>
        <p:nvGrpSpPr>
          <p:cNvPr id="33" name="Group 32">
            <a:extLst>
              <a:ext uri="{FF2B5EF4-FFF2-40B4-BE49-F238E27FC236}">
                <a16:creationId xmlns:a16="http://schemas.microsoft.com/office/drawing/2014/main" id="{A7F52476-E6F3-4D50-88FE-DBE0314C26C2}"/>
              </a:ext>
            </a:extLst>
          </p:cNvPr>
          <p:cNvGrpSpPr/>
          <p:nvPr/>
        </p:nvGrpSpPr>
        <p:grpSpPr>
          <a:xfrm>
            <a:off x="8267503" y="3787167"/>
            <a:ext cx="3734582" cy="2184698"/>
            <a:chOff x="600779" y="1732203"/>
            <a:chExt cx="7109750" cy="3879802"/>
          </a:xfrm>
        </p:grpSpPr>
        <p:sp>
          <p:nvSpPr>
            <p:cNvPr id="34" name="Rectangle 33">
              <a:extLst>
                <a:ext uri="{FF2B5EF4-FFF2-40B4-BE49-F238E27FC236}">
                  <a16:creationId xmlns:a16="http://schemas.microsoft.com/office/drawing/2014/main" id="{1ACBD2E4-6569-4668-B2B7-620688FE225B}"/>
                </a:ext>
              </a:extLst>
            </p:cNvPr>
            <p:cNvSpPr/>
            <p:nvPr/>
          </p:nvSpPr>
          <p:spPr bwMode="auto">
            <a:xfrm>
              <a:off x="600779" y="1732203"/>
              <a:ext cx="7109750" cy="3879802"/>
            </a:xfrm>
            <a:prstGeom prst="rect">
              <a:avLst/>
            </a:prstGeom>
            <a:solidFill>
              <a:schemeClr val="bg1"/>
            </a:solidFill>
            <a:ln w="19050" cap="flat" cmpd="sng" algn="ctr">
              <a:noFill/>
              <a:prstDash val="solid"/>
              <a:headEnd type="none" w="med" len="med"/>
              <a:tailEnd type="none" w="med" len="med"/>
            </a:ln>
            <a:effectLst>
              <a:outerShdw blurRad="190500" dist="38100" dir="3600000" algn="ctr" rotWithShape="0">
                <a:srgbClr val="000000">
                  <a:alpha val="20000"/>
                </a:srgbClr>
              </a:outerShdw>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1599" kern="0" err="1">
                <a:noFill/>
                <a:latin typeface="Segoe UI Semibold"/>
                <a:cs typeface="Segoe UI" pitchFamily="34" charset="0"/>
              </a:endParaRPr>
            </a:p>
          </p:txBody>
        </p:sp>
        <p:pic>
          <p:nvPicPr>
            <p:cNvPr id="35" name="Picture 34" descr="A screenshot of a cell phone&#10;&#10;Description generated with high confidence">
              <a:extLst>
                <a:ext uri="{FF2B5EF4-FFF2-40B4-BE49-F238E27FC236}">
                  <a16:creationId xmlns:a16="http://schemas.microsoft.com/office/drawing/2014/main" id="{ED844EE3-15DC-4689-8D1B-767528CADCAB}"/>
                </a:ext>
              </a:extLst>
            </p:cNvPr>
            <p:cNvPicPr>
              <a:picLocks noChangeAspect="1"/>
            </p:cNvPicPr>
            <p:nvPr/>
          </p:nvPicPr>
          <p:blipFill rotWithShape="1">
            <a:blip r:embed="rId7"/>
            <a:srcRect l="3443" t="4636" r="3740" b="5912"/>
            <a:stretch/>
          </p:blipFill>
          <p:spPr>
            <a:xfrm>
              <a:off x="704709" y="1897316"/>
              <a:ext cx="6901892" cy="3562267"/>
            </a:xfrm>
            <a:prstGeom prst="rect">
              <a:avLst/>
            </a:prstGeom>
          </p:spPr>
        </p:pic>
        <p:pic>
          <p:nvPicPr>
            <p:cNvPr id="36" name="Picture 35" descr="A screenshot of a cell phone&#10;&#10;Description generated with high confidence">
              <a:extLst>
                <a:ext uri="{FF2B5EF4-FFF2-40B4-BE49-F238E27FC236}">
                  <a16:creationId xmlns:a16="http://schemas.microsoft.com/office/drawing/2014/main" id="{2E61414A-1C87-43C1-8513-677A5D69820B}"/>
                </a:ext>
              </a:extLst>
            </p:cNvPr>
            <p:cNvPicPr>
              <a:picLocks noChangeAspect="1"/>
            </p:cNvPicPr>
            <p:nvPr/>
          </p:nvPicPr>
          <p:blipFill rotWithShape="1">
            <a:blip r:embed="rId7"/>
            <a:srcRect l="3443" t="4636" r="3740" b="5912"/>
            <a:stretch/>
          </p:blipFill>
          <p:spPr>
            <a:xfrm>
              <a:off x="697090" y="1897316"/>
              <a:ext cx="6901892" cy="3562267"/>
            </a:xfrm>
            <a:prstGeom prst="rect">
              <a:avLst/>
            </a:prstGeom>
          </p:spPr>
        </p:pic>
      </p:grpSp>
      <p:sp>
        <p:nvSpPr>
          <p:cNvPr id="37" name="Text Placeholder 3">
            <a:extLst>
              <a:ext uri="{FF2B5EF4-FFF2-40B4-BE49-F238E27FC236}">
                <a16:creationId xmlns:a16="http://schemas.microsoft.com/office/drawing/2014/main" id="{742E11F1-9DDC-4233-AA3B-E284349F116A}"/>
              </a:ext>
            </a:extLst>
          </p:cNvPr>
          <p:cNvSpPr txBox="1">
            <a:spLocks/>
          </p:cNvSpPr>
          <p:nvPr/>
        </p:nvSpPr>
        <p:spPr>
          <a:xfrm>
            <a:off x="8277569" y="1897317"/>
            <a:ext cx="3878538" cy="242492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1407" indent="-291407">
              <a:spcAft>
                <a:spcPts val="612"/>
              </a:spcAft>
              <a:defRPr/>
            </a:pPr>
            <a:r>
              <a:rPr lang="en-US" sz="1836" b="1">
                <a:latin typeface="+mn-lt"/>
                <a:cs typeface="Segoe UI Semilight"/>
              </a:rPr>
              <a:t>MG to govern tags </a:t>
            </a:r>
            <a:br>
              <a:rPr lang="en-US" sz="1836" b="1">
                <a:latin typeface="+mn-lt"/>
                <a:cs typeface="Segoe UI Semilight"/>
              </a:rPr>
            </a:br>
            <a:r>
              <a:rPr lang="en-US" sz="1836" b="1">
                <a:latin typeface="+mn-lt"/>
                <a:cs typeface="Segoe UI Semilight"/>
              </a:rPr>
              <a:t>Used as a cost scope for budget and Cost Analysis</a:t>
            </a:r>
            <a:endParaRPr lang="en-US" sz="2856"/>
          </a:p>
          <a:p>
            <a:pPr marL="0" indent="0">
              <a:spcAft>
                <a:spcPts val="612"/>
              </a:spcAft>
              <a:buNone/>
              <a:defRPr/>
            </a:pPr>
            <a:r>
              <a:rPr lang="en-US" sz="1836" b="1">
                <a:latin typeface="+mn-lt"/>
                <a:cs typeface="Segoe UI Semilight"/>
              </a:rPr>
              <a:t>    Tags for visibility cross scopes</a:t>
            </a:r>
          </a:p>
          <a:p>
            <a:pPr marL="0" indent="0">
              <a:spcAft>
                <a:spcPts val="612"/>
              </a:spcAft>
              <a:buNone/>
              <a:defRPr/>
            </a:pPr>
            <a:br>
              <a:rPr lang="en-US" sz="1836">
                <a:gradFill>
                  <a:gsLst>
                    <a:gs pos="1250">
                      <a:srgbClr val="1A1A1A"/>
                    </a:gs>
                    <a:gs pos="100000">
                      <a:srgbClr val="1A1A1A"/>
                    </a:gs>
                  </a:gsLst>
                  <a:lin ang="5400000" scaled="0"/>
                </a:gradFill>
                <a:latin typeface="+mn-lt"/>
              </a:rPr>
            </a:br>
            <a:endParaRPr lang="en-US" sz="1836">
              <a:gradFill>
                <a:gsLst>
                  <a:gs pos="1250">
                    <a:srgbClr val="1A1A1A"/>
                  </a:gs>
                  <a:gs pos="100000">
                    <a:srgbClr val="1A1A1A"/>
                  </a:gs>
                </a:gsLst>
                <a:lin ang="5400000" scaled="0"/>
              </a:gradFill>
              <a:latin typeface="+mn-lt"/>
            </a:endParaRPr>
          </a:p>
          <a:p>
            <a:pPr marL="0" indent="0">
              <a:spcAft>
                <a:spcPts val="612"/>
              </a:spcAft>
              <a:buNone/>
              <a:defRPr/>
            </a:pPr>
            <a:endParaRPr lang="en-US" sz="1836">
              <a:gradFill>
                <a:gsLst>
                  <a:gs pos="1250">
                    <a:srgbClr val="1A1A1A"/>
                  </a:gs>
                  <a:gs pos="100000">
                    <a:srgbClr val="1A1A1A"/>
                  </a:gs>
                </a:gsLst>
                <a:lin ang="5400000" scaled="0"/>
              </a:gradFill>
              <a:latin typeface="+mn-lt"/>
            </a:endParaRPr>
          </a:p>
        </p:txBody>
      </p:sp>
    </p:spTree>
    <p:extLst>
      <p:ext uri="{BB962C8B-B14F-4D97-AF65-F5344CB8AC3E}">
        <p14:creationId xmlns:p14="http://schemas.microsoft.com/office/powerpoint/2010/main" val="706054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0-#ppt_w/2"/>
                                          </p:val>
                                        </p:tav>
                                        <p:tav tm="100000">
                                          <p:val>
                                            <p:strVal val="#ppt_x"/>
                                          </p:val>
                                        </p:tav>
                                      </p:tavLst>
                                    </p:anim>
                                    <p:anim calcmode="lin" valueType="num">
                                      <p:cBhvr additive="base">
                                        <p:cTn id="8" dur="75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750" fill="hold"/>
                                        <p:tgtEl>
                                          <p:spTgt spid="23"/>
                                        </p:tgtEl>
                                        <p:attrNameLst>
                                          <p:attrName>ppt_x</p:attrName>
                                        </p:attrNameLst>
                                      </p:cBhvr>
                                      <p:tavLst>
                                        <p:tav tm="0">
                                          <p:val>
                                            <p:strVal val="0-#ppt_w/2"/>
                                          </p:val>
                                        </p:tav>
                                        <p:tav tm="100000">
                                          <p:val>
                                            <p:strVal val="#ppt_x"/>
                                          </p:val>
                                        </p:tav>
                                      </p:tavLst>
                                    </p:anim>
                                    <p:anim calcmode="lin" valueType="num">
                                      <p:cBhvr additive="base">
                                        <p:cTn id="12" dur="75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750" fill="hold"/>
                                        <p:tgtEl>
                                          <p:spTgt spid="26"/>
                                        </p:tgtEl>
                                        <p:attrNameLst>
                                          <p:attrName>ppt_x</p:attrName>
                                        </p:attrNameLst>
                                      </p:cBhvr>
                                      <p:tavLst>
                                        <p:tav tm="0">
                                          <p:val>
                                            <p:strVal val="0-#ppt_w/2"/>
                                          </p:val>
                                        </p:tav>
                                        <p:tav tm="100000">
                                          <p:val>
                                            <p:strVal val="#ppt_x"/>
                                          </p:val>
                                        </p:tav>
                                      </p:tavLst>
                                    </p:anim>
                                    <p:anim calcmode="lin" valueType="num">
                                      <p:cBhvr additive="base">
                                        <p:cTn id="16" dur="75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25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750" fill="hold"/>
                                        <p:tgtEl>
                                          <p:spTgt spid="21"/>
                                        </p:tgtEl>
                                        <p:attrNameLst>
                                          <p:attrName>ppt_x</p:attrName>
                                        </p:attrNameLst>
                                      </p:cBhvr>
                                      <p:tavLst>
                                        <p:tav tm="0">
                                          <p:val>
                                            <p:strVal val="0-#ppt_w/2"/>
                                          </p:val>
                                        </p:tav>
                                        <p:tav tm="100000">
                                          <p:val>
                                            <p:strVal val="#ppt_x"/>
                                          </p:val>
                                        </p:tav>
                                      </p:tavLst>
                                    </p:anim>
                                    <p:anim calcmode="lin" valueType="num">
                                      <p:cBhvr additive="base">
                                        <p:cTn id="20" dur="75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25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750" fill="hold"/>
                                        <p:tgtEl>
                                          <p:spTgt spid="24"/>
                                        </p:tgtEl>
                                        <p:attrNameLst>
                                          <p:attrName>ppt_x</p:attrName>
                                        </p:attrNameLst>
                                      </p:cBhvr>
                                      <p:tavLst>
                                        <p:tav tm="0">
                                          <p:val>
                                            <p:strVal val="0-#ppt_w/2"/>
                                          </p:val>
                                        </p:tav>
                                        <p:tav tm="100000">
                                          <p:val>
                                            <p:strVal val="#ppt_x"/>
                                          </p:val>
                                        </p:tav>
                                      </p:tavLst>
                                    </p:anim>
                                    <p:anim calcmode="lin" valueType="num">
                                      <p:cBhvr additive="base">
                                        <p:cTn id="24" dur="750" fill="hold"/>
                                        <p:tgtEl>
                                          <p:spTgt spid="24"/>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250"/>
                                  </p:stCondLst>
                                  <p:childTnLst>
                                    <p:set>
                                      <p:cBhvr>
                                        <p:cTn id="26" dur="1" fill="hold">
                                          <p:stCondLst>
                                            <p:cond delay="0"/>
                                          </p:stCondLst>
                                        </p:cTn>
                                        <p:tgtEl>
                                          <p:spTgt spid="27"/>
                                        </p:tgtEl>
                                        <p:attrNameLst>
                                          <p:attrName>style.visibility</p:attrName>
                                        </p:attrNameLst>
                                      </p:cBhvr>
                                      <p:to>
                                        <p:strVal val="visible"/>
                                      </p:to>
                                    </p:set>
                                    <p:anim calcmode="lin" valueType="num">
                                      <p:cBhvr additive="base">
                                        <p:cTn id="27" dur="750" fill="hold"/>
                                        <p:tgtEl>
                                          <p:spTgt spid="27"/>
                                        </p:tgtEl>
                                        <p:attrNameLst>
                                          <p:attrName>ppt_x</p:attrName>
                                        </p:attrNameLst>
                                      </p:cBhvr>
                                      <p:tavLst>
                                        <p:tav tm="0">
                                          <p:val>
                                            <p:strVal val="0-#ppt_w/2"/>
                                          </p:val>
                                        </p:tav>
                                        <p:tav tm="100000">
                                          <p:val>
                                            <p:strVal val="#ppt_x"/>
                                          </p:val>
                                        </p:tav>
                                      </p:tavLst>
                                    </p:anim>
                                    <p:anim calcmode="lin" valueType="num">
                                      <p:cBhvr additive="base">
                                        <p:cTn id="28" dur="750" fill="hold"/>
                                        <p:tgtEl>
                                          <p:spTgt spid="27"/>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750" fill="hold"/>
                                        <p:tgtEl>
                                          <p:spTgt spid="22"/>
                                        </p:tgtEl>
                                        <p:attrNameLst>
                                          <p:attrName>ppt_x</p:attrName>
                                        </p:attrNameLst>
                                      </p:cBhvr>
                                      <p:tavLst>
                                        <p:tav tm="0">
                                          <p:val>
                                            <p:strVal val="0-#ppt_w/2"/>
                                          </p:val>
                                        </p:tav>
                                        <p:tav tm="100000">
                                          <p:val>
                                            <p:strVal val="#ppt_x"/>
                                          </p:val>
                                        </p:tav>
                                      </p:tavLst>
                                    </p:anim>
                                    <p:anim calcmode="lin" valueType="num">
                                      <p:cBhvr additive="base">
                                        <p:cTn id="32" dur="750" fill="hold"/>
                                        <p:tgtEl>
                                          <p:spTgt spid="22"/>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50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750" fill="hold"/>
                                        <p:tgtEl>
                                          <p:spTgt spid="25"/>
                                        </p:tgtEl>
                                        <p:attrNameLst>
                                          <p:attrName>ppt_x</p:attrName>
                                        </p:attrNameLst>
                                      </p:cBhvr>
                                      <p:tavLst>
                                        <p:tav tm="0">
                                          <p:val>
                                            <p:strVal val="0-#ppt_w/2"/>
                                          </p:val>
                                        </p:tav>
                                        <p:tav tm="100000">
                                          <p:val>
                                            <p:strVal val="#ppt_x"/>
                                          </p:val>
                                        </p:tav>
                                      </p:tavLst>
                                    </p:anim>
                                    <p:anim calcmode="lin" valueType="num">
                                      <p:cBhvr additive="base">
                                        <p:cTn id="36" dur="750" fill="hold"/>
                                        <p:tgtEl>
                                          <p:spTgt spid="25"/>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50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0-#ppt_w/2"/>
                                          </p:val>
                                        </p:tav>
                                        <p:tav tm="100000">
                                          <p:val>
                                            <p:strVal val="#ppt_x"/>
                                          </p:val>
                                        </p:tav>
                                      </p:tavLst>
                                    </p:anim>
                                    <p:anim calcmode="lin" valueType="num">
                                      <p:cBhvr additive="base">
                                        <p:cTn id="40" dur="750" fill="hold"/>
                                        <p:tgtEl>
                                          <p:spTgt spid="28"/>
                                        </p:tgtEl>
                                        <p:attrNameLst>
                                          <p:attrName>ppt_y</p:attrName>
                                        </p:attrNameLst>
                                      </p:cBhvr>
                                      <p:tavLst>
                                        <p:tav tm="0">
                                          <p:val>
                                            <p:strVal val="#ppt_y"/>
                                          </p:val>
                                        </p:tav>
                                        <p:tav tm="100000">
                                          <p:val>
                                            <p:strVal val="#ppt_y"/>
                                          </p:val>
                                        </p:tav>
                                      </p:tavLst>
                                    </p:anim>
                                  </p:childTnLst>
                                </p:cTn>
                              </p:par>
                            </p:childTnLst>
                          </p:cTn>
                        </p:par>
                        <p:par>
                          <p:cTn id="41" fill="hold">
                            <p:stCondLst>
                              <p:cond delay="1250"/>
                            </p:stCondLst>
                            <p:childTnLst>
                              <p:par>
                                <p:cTn id="42" presetID="22" presetClass="entr" presetSubtype="8" fill="hold" grpId="0" nodeType="afterEffect">
                                  <p:stCondLst>
                                    <p:cond delay="0"/>
                                  </p:stCondLst>
                                  <p:childTnLst>
                                    <p:set>
                                      <p:cBhvr>
                                        <p:cTn id="43" dur="1" fill="hold">
                                          <p:stCondLst>
                                            <p:cond delay="0"/>
                                          </p:stCondLst>
                                        </p:cTn>
                                        <p:tgtEl>
                                          <p:spTgt spid="37">
                                            <p:txEl>
                                              <p:pRg st="0" end="0"/>
                                            </p:txEl>
                                          </p:spTgt>
                                        </p:tgtEl>
                                        <p:attrNameLst>
                                          <p:attrName>style.visibility</p:attrName>
                                        </p:attrNameLst>
                                      </p:cBhvr>
                                      <p:to>
                                        <p:strVal val="visible"/>
                                      </p:to>
                                    </p:set>
                                    <p:animEffect transition="in" filter="wipe(left)">
                                      <p:cBhvr>
                                        <p:cTn id="44" dur="500"/>
                                        <p:tgtEl>
                                          <p:spTgt spid="37">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7">
                                            <p:txEl>
                                              <p:pRg st="1" end="1"/>
                                            </p:txEl>
                                          </p:spTgt>
                                        </p:tgtEl>
                                        <p:attrNameLst>
                                          <p:attrName>style.visibility</p:attrName>
                                        </p:attrNameLst>
                                      </p:cBhvr>
                                      <p:to>
                                        <p:strVal val="visible"/>
                                      </p:to>
                                    </p:set>
                                    <p:animEffect transition="in" filter="wipe(left)">
                                      <p:cBhvr>
                                        <p:cTn id="49" dur="500"/>
                                        <p:tgtEl>
                                          <p:spTgt spid="3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7">
                                            <p:txEl>
                                              <p:pRg st="2" end="2"/>
                                            </p:txEl>
                                          </p:spTgt>
                                        </p:tgtEl>
                                        <p:attrNameLst>
                                          <p:attrName>style.visibility</p:attrName>
                                        </p:attrNameLst>
                                      </p:cBhvr>
                                      <p:to>
                                        <p:strVal val="visible"/>
                                      </p:to>
                                    </p:set>
                                    <p:animEffect transition="in" filter="wipe(left)">
                                      <p:cBhvr>
                                        <p:cTn id="54" dur="500"/>
                                        <p:tgtEl>
                                          <p:spTgt spid="3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7" grpId="0" uiExpand="1" build="p" bldLvl="5"/>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tar: 7 Points 20">
            <a:extLst>
              <a:ext uri="{FF2B5EF4-FFF2-40B4-BE49-F238E27FC236}">
                <a16:creationId xmlns:a16="http://schemas.microsoft.com/office/drawing/2014/main" id="{9AE0252F-6E93-441B-9744-5DBD76FF8DAB}"/>
              </a:ext>
            </a:extLst>
          </p:cNvPr>
          <p:cNvSpPr/>
          <p:nvPr/>
        </p:nvSpPr>
        <p:spPr bwMode="auto">
          <a:xfrm>
            <a:off x="7309543" y="2069907"/>
            <a:ext cx="2854711" cy="2854711"/>
          </a:xfrm>
          <a:prstGeom prst="star7">
            <a:avLst>
              <a:gd name="adj" fmla="val 0"/>
              <a:gd name="hf" fmla="val 102572"/>
              <a:gd name="vf" fmla="val 105210"/>
            </a:avLst>
          </a:prstGeom>
          <a:solidFill>
            <a:schemeClr val="accent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67355973-CD2F-44AA-B9A5-ABD997B7BE7E}"/>
              </a:ext>
            </a:extLst>
          </p:cNvPr>
          <p:cNvSpPr txBox="1"/>
          <p:nvPr/>
        </p:nvSpPr>
        <p:spPr>
          <a:xfrm>
            <a:off x="675435" y="1727230"/>
            <a:ext cx="4173634" cy="4708981"/>
          </a:xfrm>
          <a:prstGeom prst="rect">
            <a:avLst/>
          </a:prstGeom>
          <a:noFill/>
        </p:spPr>
        <p:txBody>
          <a:bodyPr wrap="square" lIns="0" tIns="0" rIns="0" bIns="0" rtlCol="0">
            <a:spAutoFit/>
          </a:bodyPr>
          <a:lstStyle/>
          <a:p>
            <a:pPr algn="ctr" defTabSz="932470">
              <a:defRPr/>
            </a:pPr>
            <a:r>
              <a:rPr lang="en-US">
                <a:solidFill>
                  <a:srgbClr val="0078D4"/>
                </a:solidFill>
                <a:latin typeface="Segoe UI Semibold" panose="020B0702040204020203" pitchFamily="34" charset="0"/>
                <a:cs typeface="Segoe UI Semibold" panose="020B0702040204020203" pitchFamily="34" charset="0"/>
              </a:rPr>
              <a:t>Cost Management in Azure</a:t>
            </a:r>
          </a:p>
          <a:p>
            <a:pPr algn="ctr" defTabSz="932470">
              <a:defRPr/>
            </a:pPr>
            <a:endParaRPr lang="en-US">
              <a:solidFill>
                <a:srgbClr val="0078D4"/>
              </a:solidFill>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Always on by default, no setup needed</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Data hygiene for tags and policies</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Optimize through Azure Advisor</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Notifications through action groups</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RBAC and management groups ensures better access controls</a:t>
            </a:r>
          </a:p>
          <a:p>
            <a:pPr algn="ctr" defTabSz="932470">
              <a:defRPr/>
            </a:pPr>
            <a:endParaRPr lang="en-US">
              <a:latin typeface="Segoe UI Semibold" panose="020B0702040204020203" pitchFamily="34" charset="0"/>
              <a:cs typeface="Segoe UI Semibold" panose="020B0702040204020203" pitchFamily="34" charset="0"/>
            </a:endParaRPr>
          </a:p>
          <a:p>
            <a:pPr algn="ctr" defTabSz="932470">
              <a:defRPr/>
            </a:pPr>
            <a:r>
              <a:rPr lang="en-US">
                <a:latin typeface="Segoe UI Semibold" panose="020B0702040204020203" pitchFamily="34" charset="0"/>
                <a:cs typeface="Segoe UI Semibold" panose="020B0702040204020203" pitchFamily="34" charset="0"/>
              </a:rPr>
              <a:t>Manage AWS costs and usage in Azure</a:t>
            </a:r>
          </a:p>
        </p:txBody>
      </p:sp>
      <p:grpSp>
        <p:nvGrpSpPr>
          <p:cNvPr id="35" name="Group 34">
            <a:extLst>
              <a:ext uri="{FF2B5EF4-FFF2-40B4-BE49-F238E27FC236}">
                <a16:creationId xmlns:a16="http://schemas.microsoft.com/office/drawing/2014/main" id="{56536A26-F424-4184-B2A2-C7ADD903855A}"/>
              </a:ext>
            </a:extLst>
          </p:cNvPr>
          <p:cNvGrpSpPr/>
          <p:nvPr/>
        </p:nvGrpSpPr>
        <p:grpSpPr>
          <a:xfrm>
            <a:off x="5925641" y="738521"/>
            <a:ext cx="5622512" cy="5517482"/>
            <a:chOff x="4255708" y="738169"/>
            <a:chExt cx="5623230" cy="5518186"/>
          </a:xfrm>
        </p:grpSpPr>
        <p:grpSp>
          <p:nvGrpSpPr>
            <p:cNvPr id="23" name="Group 22">
              <a:extLst>
                <a:ext uri="{FF2B5EF4-FFF2-40B4-BE49-F238E27FC236}">
                  <a16:creationId xmlns:a16="http://schemas.microsoft.com/office/drawing/2014/main" id="{6E2CA86B-DAC1-4604-8903-7D09DE278224}"/>
                </a:ext>
              </a:extLst>
            </p:cNvPr>
            <p:cNvGrpSpPr/>
            <p:nvPr/>
          </p:nvGrpSpPr>
          <p:grpSpPr>
            <a:xfrm>
              <a:off x="4255708" y="738169"/>
              <a:ext cx="5623230" cy="5518186"/>
              <a:chOff x="4255708" y="738169"/>
              <a:chExt cx="5623230" cy="5518186"/>
            </a:xfrm>
          </p:grpSpPr>
          <p:sp>
            <p:nvSpPr>
              <p:cNvPr id="8" name="Freeform: Shape 7">
                <a:extLst>
                  <a:ext uri="{FF2B5EF4-FFF2-40B4-BE49-F238E27FC236}">
                    <a16:creationId xmlns:a16="http://schemas.microsoft.com/office/drawing/2014/main" id="{6A03A0C8-8AD2-41E4-B516-CA2B19FBD700}"/>
                  </a:ext>
                </a:extLst>
              </p:cNvPr>
              <p:cNvSpPr/>
              <p:nvPr/>
            </p:nvSpPr>
            <p:spPr>
              <a:xfrm>
                <a:off x="6350566" y="73816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2"/>
              </a:solidFill>
              <a:ln w="5715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209906" tIns="209906" rIns="209906" bIns="209906" numCol="1" spcCol="1270" anchor="ctr" anchorCtr="0">
                <a:noAutofit/>
              </a:bodyPr>
              <a:lstStyle/>
              <a:p>
                <a:pPr algn="ctr" defTabSz="711129">
                  <a:lnSpc>
                    <a:spcPct val="90000"/>
                  </a:lnSpc>
                  <a:spcBef>
                    <a:spcPct val="0"/>
                  </a:spcBef>
                  <a:spcAft>
                    <a:spcPct val="35000"/>
                  </a:spcAft>
                </a:pPr>
                <a:r>
                  <a:rPr lang="en-US" sz="1600">
                    <a:solidFill>
                      <a:schemeClr val="bg1"/>
                    </a:solidFill>
                    <a:latin typeface="+mj-lt"/>
                  </a:rPr>
                  <a:t>Management </a:t>
                </a:r>
                <a:br>
                  <a:rPr lang="en-US" sz="1600">
                    <a:solidFill>
                      <a:schemeClr val="bg1"/>
                    </a:solidFill>
                    <a:latin typeface="+mj-lt"/>
                  </a:rPr>
                </a:br>
                <a:r>
                  <a:rPr lang="en-US" sz="1600">
                    <a:solidFill>
                      <a:schemeClr val="bg1"/>
                    </a:solidFill>
                    <a:latin typeface="+mj-lt"/>
                  </a:rPr>
                  <a:t>Groups</a:t>
                </a:r>
              </a:p>
            </p:txBody>
          </p:sp>
          <p:sp>
            <p:nvSpPr>
              <p:cNvPr id="10" name="Freeform: Shape 9">
                <a:extLst>
                  <a:ext uri="{FF2B5EF4-FFF2-40B4-BE49-F238E27FC236}">
                    <a16:creationId xmlns:a16="http://schemas.microsoft.com/office/drawing/2014/main" id="{86F83F4D-4B71-41F0-8361-971049D2D882}"/>
                  </a:ext>
                </a:extLst>
              </p:cNvPr>
              <p:cNvSpPr/>
              <p:nvPr/>
            </p:nvSpPr>
            <p:spPr>
              <a:xfrm>
                <a:off x="8030513" y="154718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1">
                  <a:lumMod val="40000"/>
                  <a:lumOff val="60000"/>
                </a:schemeClr>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Action Groups</a:t>
                </a:r>
              </a:p>
            </p:txBody>
          </p:sp>
          <p:sp>
            <p:nvSpPr>
              <p:cNvPr id="12" name="Freeform: Shape 11">
                <a:extLst>
                  <a:ext uri="{FF2B5EF4-FFF2-40B4-BE49-F238E27FC236}">
                    <a16:creationId xmlns:a16="http://schemas.microsoft.com/office/drawing/2014/main" id="{C13E6061-0B73-4CD1-8AAF-DCE71C41349F}"/>
                  </a:ext>
                </a:extLst>
              </p:cNvPr>
              <p:cNvSpPr/>
              <p:nvPr/>
            </p:nvSpPr>
            <p:spPr>
              <a:xfrm>
                <a:off x="8445425" y="336503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1"/>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Advisor</a:t>
                </a:r>
              </a:p>
            </p:txBody>
          </p:sp>
          <p:sp>
            <p:nvSpPr>
              <p:cNvPr id="14" name="Freeform: Shape 13">
                <a:extLst>
                  <a:ext uri="{FF2B5EF4-FFF2-40B4-BE49-F238E27FC236}">
                    <a16:creationId xmlns:a16="http://schemas.microsoft.com/office/drawing/2014/main" id="{8C36076A-1F64-46A5-A041-E4E97F41C251}"/>
                  </a:ext>
                </a:extLst>
              </p:cNvPr>
              <p:cNvSpPr/>
              <p:nvPr/>
            </p:nvSpPr>
            <p:spPr>
              <a:xfrm>
                <a:off x="7282866" y="4822842"/>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accent3"/>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Policy</a:t>
                </a:r>
              </a:p>
            </p:txBody>
          </p:sp>
          <p:sp>
            <p:nvSpPr>
              <p:cNvPr id="16" name="Freeform: Shape 15">
                <a:extLst>
                  <a:ext uri="{FF2B5EF4-FFF2-40B4-BE49-F238E27FC236}">
                    <a16:creationId xmlns:a16="http://schemas.microsoft.com/office/drawing/2014/main" id="{B533CA66-F72C-4421-A92B-55C5691BE74E}"/>
                  </a:ext>
                </a:extLst>
              </p:cNvPr>
              <p:cNvSpPr/>
              <p:nvPr/>
            </p:nvSpPr>
            <p:spPr>
              <a:xfrm>
                <a:off x="5418267" y="4822842"/>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tx2"/>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ARM</a:t>
                </a:r>
              </a:p>
            </p:txBody>
          </p:sp>
          <p:sp>
            <p:nvSpPr>
              <p:cNvPr id="18" name="Freeform: Shape 17">
                <a:extLst>
                  <a:ext uri="{FF2B5EF4-FFF2-40B4-BE49-F238E27FC236}">
                    <a16:creationId xmlns:a16="http://schemas.microsoft.com/office/drawing/2014/main" id="{8C1E5004-D548-436C-B8D0-8856BBC0A1CB}"/>
                  </a:ext>
                </a:extLst>
              </p:cNvPr>
              <p:cNvSpPr/>
              <p:nvPr/>
            </p:nvSpPr>
            <p:spPr>
              <a:xfrm>
                <a:off x="4255708" y="336503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chemeClr val="bg1">
                  <a:lumMod val="85000"/>
                </a:schemeClr>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solidFill>
                      <a:schemeClr val="tx1"/>
                    </a:solidFill>
                    <a:latin typeface="+mj-lt"/>
                  </a:rPr>
                  <a:t>RBAC</a:t>
                </a:r>
              </a:p>
            </p:txBody>
          </p:sp>
          <p:sp>
            <p:nvSpPr>
              <p:cNvPr id="20" name="Freeform: Shape 19">
                <a:extLst>
                  <a:ext uri="{FF2B5EF4-FFF2-40B4-BE49-F238E27FC236}">
                    <a16:creationId xmlns:a16="http://schemas.microsoft.com/office/drawing/2014/main" id="{79BB83CC-14A9-450D-BEF5-FBEB9497B110}"/>
                  </a:ext>
                </a:extLst>
              </p:cNvPr>
              <p:cNvSpPr/>
              <p:nvPr/>
            </p:nvSpPr>
            <p:spPr>
              <a:xfrm>
                <a:off x="4670620" y="1547189"/>
                <a:ext cx="1433513" cy="1433513"/>
              </a:xfrm>
              <a:custGeom>
                <a:avLst/>
                <a:gdLst>
                  <a:gd name="connsiteX0" fmla="*/ 0 w 1433513"/>
                  <a:gd name="connsiteY0" fmla="*/ 716757 h 1433513"/>
                  <a:gd name="connsiteX1" fmla="*/ 716757 w 1433513"/>
                  <a:gd name="connsiteY1" fmla="*/ 0 h 1433513"/>
                  <a:gd name="connsiteX2" fmla="*/ 1433514 w 1433513"/>
                  <a:gd name="connsiteY2" fmla="*/ 716757 h 1433513"/>
                  <a:gd name="connsiteX3" fmla="*/ 716757 w 1433513"/>
                  <a:gd name="connsiteY3" fmla="*/ 1433514 h 1433513"/>
                  <a:gd name="connsiteX4" fmla="*/ 0 w 1433513"/>
                  <a:gd name="connsiteY4" fmla="*/ 716757 h 1433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13" h="1433513">
                    <a:moveTo>
                      <a:pt x="0" y="716757"/>
                    </a:moveTo>
                    <a:cubicBezTo>
                      <a:pt x="0" y="320903"/>
                      <a:pt x="320903" y="0"/>
                      <a:pt x="716757" y="0"/>
                    </a:cubicBezTo>
                    <a:cubicBezTo>
                      <a:pt x="1112611" y="0"/>
                      <a:pt x="1433514" y="320903"/>
                      <a:pt x="1433514" y="716757"/>
                    </a:cubicBezTo>
                    <a:cubicBezTo>
                      <a:pt x="1433514" y="1112611"/>
                      <a:pt x="1112611" y="1433514"/>
                      <a:pt x="716757" y="1433514"/>
                    </a:cubicBezTo>
                    <a:cubicBezTo>
                      <a:pt x="320903" y="1433514"/>
                      <a:pt x="0" y="1112611"/>
                      <a:pt x="0" y="716757"/>
                    </a:cubicBezTo>
                    <a:close/>
                  </a:path>
                </a:pathLst>
              </a:custGeom>
              <a:solidFill>
                <a:srgbClr val="000000"/>
              </a:solidFill>
              <a:ln w="57150">
                <a:solidFill>
                  <a:schemeClr val="bg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9906" tIns="209906" rIns="209906" bIns="209906" numCol="1" spcCol="1270" anchor="ctr" anchorCtr="0">
                <a:noAutofit/>
              </a:bodyPr>
              <a:lstStyle/>
              <a:p>
                <a:pPr algn="ctr" defTabSz="711129">
                  <a:lnSpc>
                    <a:spcPct val="90000"/>
                  </a:lnSpc>
                  <a:spcBef>
                    <a:spcPct val="0"/>
                  </a:spcBef>
                  <a:spcAft>
                    <a:spcPct val="35000"/>
                  </a:spcAft>
                </a:pPr>
                <a:r>
                  <a:rPr lang="en-US" sz="1600">
                    <a:latin typeface="+mj-lt"/>
                  </a:rPr>
                  <a:t>Tags</a:t>
                </a:r>
              </a:p>
            </p:txBody>
          </p:sp>
        </p:grpSp>
        <p:sp>
          <p:nvSpPr>
            <p:cNvPr id="25" name="Rectangle 272">
              <a:extLst>
                <a:ext uri="{FF2B5EF4-FFF2-40B4-BE49-F238E27FC236}">
                  <a16:creationId xmlns:a16="http://schemas.microsoft.com/office/drawing/2014/main" id="{5763E91F-31D8-41CE-A7EB-81107DF05D99}"/>
                </a:ext>
              </a:extLst>
            </p:cNvPr>
            <p:cNvSpPr/>
            <p:nvPr/>
          </p:nvSpPr>
          <p:spPr bwMode="auto">
            <a:xfrm rot="8100000" flipV="1">
              <a:off x="6981533" y="2240540"/>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26" name="Rectangle 272">
              <a:extLst>
                <a:ext uri="{FF2B5EF4-FFF2-40B4-BE49-F238E27FC236}">
                  <a16:creationId xmlns:a16="http://schemas.microsoft.com/office/drawing/2014/main" id="{70E6B6C6-1871-4958-BF47-33F22574AFE7}"/>
                </a:ext>
              </a:extLst>
            </p:cNvPr>
            <p:cNvSpPr/>
            <p:nvPr/>
          </p:nvSpPr>
          <p:spPr bwMode="auto">
            <a:xfrm rot="5400000" flipV="1">
              <a:off x="6005016" y="2685794"/>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27" name="Rectangle 272">
              <a:extLst>
                <a:ext uri="{FF2B5EF4-FFF2-40B4-BE49-F238E27FC236}">
                  <a16:creationId xmlns:a16="http://schemas.microsoft.com/office/drawing/2014/main" id="{9AE4AE98-F4FB-40CD-8CB3-356AD90198C1}"/>
                </a:ext>
              </a:extLst>
            </p:cNvPr>
            <p:cNvSpPr/>
            <p:nvPr/>
          </p:nvSpPr>
          <p:spPr bwMode="auto">
            <a:xfrm rot="10800000" flipV="1">
              <a:off x="7977082" y="2677903"/>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28" name="Rectangle 272">
              <a:extLst>
                <a:ext uri="{FF2B5EF4-FFF2-40B4-BE49-F238E27FC236}">
                  <a16:creationId xmlns:a16="http://schemas.microsoft.com/office/drawing/2014/main" id="{699129AE-7038-44B2-9FAD-1AABDE2C4694}"/>
                </a:ext>
              </a:extLst>
            </p:cNvPr>
            <p:cNvSpPr/>
            <p:nvPr/>
          </p:nvSpPr>
          <p:spPr bwMode="auto">
            <a:xfrm rot="1738311" flipV="1">
              <a:off x="5703948" y="3779439"/>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30" name="Rectangle 272">
              <a:extLst>
                <a:ext uri="{FF2B5EF4-FFF2-40B4-BE49-F238E27FC236}">
                  <a16:creationId xmlns:a16="http://schemas.microsoft.com/office/drawing/2014/main" id="{32F5CC51-1AF6-4995-981B-00FB5B22DE9B}"/>
                </a:ext>
              </a:extLst>
            </p:cNvPr>
            <p:cNvSpPr/>
            <p:nvPr/>
          </p:nvSpPr>
          <p:spPr bwMode="auto">
            <a:xfrm rot="19861689" flipH="1" flipV="1">
              <a:off x="8253886" y="3779438"/>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31" name="Rectangle 272">
              <a:extLst>
                <a:ext uri="{FF2B5EF4-FFF2-40B4-BE49-F238E27FC236}">
                  <a16:creationId xmlns:a16="http://schemas.microsoft.com/office/drawing/2014/main" id="{6160135F-9A80-4E32-84FF-EA5BC30C339A}"/>
                </a:ext>
              </a:extLst>
            </p:cNvPr>
            <p:cNvSpPr/>
            <p:nvPr/>
          </p:nvSpPr>
          <p:spPr bwMode="auto">
            <a:xfrm rot="20389228" flipV="1">
              <a:off x="6411650" y="4691058"/>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sp>
          <p:nvSpPr>
            <p:cNvPr id="32" name="Rectangle 272">
              <a:extLst>
                <a:ext uri="{FF2B5EF4-FFF2-40B4-BE49-F238E27FC236}">
                  <a16:creationId xmlns:a16="http://schemas.microsoft.com/office/drawing/2014/main" id="{F2A01AAB-BAD3-4798-A4DD-DD277ADB5344}"/>
                </a:ext>
              </a:extLst>
            </p:cNvPr>
            <p:cNvSpPr/>
            <p:nvPr/>
          </p:nvSpPr>
          <p:spPr bwMode="auto">
            <a:xfrm rot="1210772" flipH="1" flipV="1">
              <a:off x="7550530" y="4686305"/>
              <a:ext cx="172466" cy="172466"/>
            </a:xfrm>
            <a:custGeom>
              <a:avLst/>
              <a:gdLst>
                <a:gd name="connsiteX0" fmla="*/ 0 w 493485"/>
                <a:gd name="connsiteY0" fmla="*/ 0 h 493485"/>
                <a:gd name="connsiteX1" fmla="*/ 493485 w 493485"/>
                <a:gd name="connsiteY1" fmla="*/ 0 h 493485"/>
                <a:gd name="connsiteX2" fmla="*/ 493485 w 493485"/>
                <a:gd name="connsiteY2" fmla="*/ 493485 h 493485"/>
                <a:gd name="connsiteX3" fmla="*/ 0 w 493485"/>
                <a:gd name="connsiteY3" fmla="*/ 493485 h 493485"/>
                <a:gd name="connsiteX4" fmla="*/ 0 w 493485"/>
                <a:gd name="connsiteY4" fmla="*/ 0 h 493485"/>
                <a:gd name="connsiteX0" fmla="*/ 493485 w 584925"/>
                <a:gd name="connsiteY0" fmla="*/ 493485 h 584925"/>
                <a:gd name="connsiteX1" fmla="*/ 0 w 584925"/>
                <a:gd name="connsiteY1" fmla="*/ 493485 h 584925"/>
                <a:gd name="connsiteX2" fmla="*/ 0 w 584925"/>
                <a:gd name="connsiteY2" fmla="*/ 0 h 584925"/>
                <a:gd name="connsiteX3" fmla="*/ 493485 w 584925"/>
                <a:gd name="connsiteY3" fmla="*/ 0 h 584925"/>
                <a:gd name="connsiteX4" fmla="*/ 584925 w 584925"/>
                <a:gd name="connsiteY4" fmla="*/ 584925 h 584925"/>
                <a:gd name="connsiteX0" fmla="*/ 493485 w 493485"/>
                <a:gd name="connsiteY0" fmla="*/ 493485 h 493485"/>
                <a:gd name="connsiteX1" fmla="*/ 0 w 493485"/>
                <a:gd name="connsiteY1" fmla="*/ 493485 h 493485"/>
                <a:gd name="connsiteX2" fmla="*/ 0 w 493485"/>
                <a:gd name="connsiteY2" fmla="*/ 0 h 493485"/>
                <a:gd name="connsiteX3" fmla="*/ 493485 w 493485"/>
                <a:gd name="connsiteY3" fmla="*/ 0 h 493485"/>
                <a:gd name="connsiteX0" fmla="*/ 0 w 493485"/>
                <a:gd name="connsiteY0" fmla="*/ 493485 h 493485"/>
                <a:gd name="connsiteX1" fmla="*/ 0 w 493485"/>
                <a:gd name="connsiteY1" fmla="*/ 0 h 493485"/>
                <a:gd name="connsiteX2" fmla="*/ 493485 w 493485"/>
                <a:gd name="connsiteY2" fmla="*/ 0 h 493485"/>
              </a:gdLst>
              <a:ahLst/>
              <a:cxnLst>
                <a:cxn ang="0">
                  <a:pos x="connsiteX0" y="connsiteY0"/>
                </a:cxn>
                <a:cxn ang="0">
                  <a:pos x="connsiteX1" y="connsiteY1"/>
                </a:cxn>
                <a:cxn ang="0">
                  <a:pos x="connsiteX2" y="connsiteY2"/>
                </a:cxn>
              </a:cxnLst>
              <a:rect l="l" t="t" r="r" b="b"/>
              <a:pathLst>
                <a:path w="493485" h="493485">
                  <a:moveTo>
                    <a:pt x="0" y="493485"/>
                  </a:moveTo>
                  <a:lnTo>
                    <a:pt x="0" y="0"/>
                  </a:lnTo>
                  <a:lnTo>
                    <a:pt x="493485" y="0"/>
                  </a:lnTo>
                </a:path>
              </a:pathLst>
            </a:cu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1900">
                <a:gradFill>
                  <a:gsLst>
                    <a:gs pos="5417">
                      <a:schemeClr val="accent6"/>
                    </a:gs>
                    <a:gs pos="100000">
                      <a:schemeClr val="accent6"/>
                    </a:gs>
                  </a:gsLst>
                  <a:lin ang="5400000" scaled="0"/>
                </a:gradFill>
              </a:endParaRPr>
            </a:p>
          </p:txBody>
        </p:sp>
      </p:grpSp>
      <p:grpSp>
        <p:nvGrpSpPr>
          <p:cNvPr id="34" name="Group 33">
            <a:extLst>
              <a:ext uri="{FF2B5EF4-FFF2-40B4-BE49-F238E27FC236}">
                <a16:creationId xmlns:a16="http://schemas.microsoft.com/office/drawing/2014/main" id="{DBB4A5E1-2612-468A-8F18-B58DEE707D63}"/>
              </a:ext>
            </a:extLst>
          </p:cNvPr>
          <p:cNvGrpSpPr/>
          <p:nvPr/>
        </p:nvGrpSpPr>
        <p:grpSpPr>
          <a:xfrm>
            <a:off x="7940603" y="2738998"/>
            <a:ext cx="1592589" cy="1592589"/>
            <a:chOff x="6270927" y="2738901"/>
            <a:chExt cx="1592792" cy="1592792"/>
          </a:xfrm>
        </p:grpSpPr>
        <p:sp>
          <p:nvSpPr>
            <p:cNvPr id="6" name="Freeform: Shape 5">
              <a:extLst>
                <a:ext uri="{FF2B5EF4-FFF2-40B4-BE49-F238E27FC236}">
                  <a16:creationId xmlns:a16="http://schemas.microsoft.com/office/drawing/2014/main" id="{182A24F4-173F-4B32-886A-5C3CB827ACCC}"/>
                </a:ext>
              </a:extLst>
            </p:cNvPr>
            <p:cNvSpPr/>
            <p:nvPr/>
          </p:nvSpPr>
          <p:spPr>
            <a:xfrm>
              <a:off x="6270927" y="2738901"/>
              <a:ext cx="1592792" cy="1592792"/>
            </a:xfrm>
            <a:custGeom>
              <a:avLst/>
              <a:gdLst>
                <a:gd name="connsiteX0" fmla="*/ 0 w 1592792"/>
                <a:gd name="connsiteY0" fmla="*/ 796396 h 1592792"/>
                <a:gd name="connsiteX1" fmla="*/ 796396 w 1592792"/>
                <a:gd name="connsiteY1" fmla="*/ 0 h 1592792"/>
                <a:gd name="connsiteX2" fmla="*/ 1592792 w 1592792"/>
                <a:gd name="connsiteY2" fmla="*/ 796396 h 1592792"/>
                <a:gd name="connsiteX3" fmla="*/ 796396 w 1592792"/>
                <a:gd name="connsiteY3" fmla="*/ 1592792 h 1592792"/>
                <a:gd name="connsiteX4" fmla="*/ 0 w 1592792"/>
                <a:gd name="connsiteY4" fmla="*/ 796396 h 1592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792" h="1592792">
                  <a:moveTo>
                    <a:pt x="0" y="796396"/>
                  </a:moveTo>
                  <a:cubicBezTo>
                    <a:pt x="0" y="356559"/>
                    <a:pt x="356559" y="0"/>
                    <a:pt x="796396" y="0"/>
                  </a:cubicBezTo>
                  <a:cubicBezTo>
                    <a:pt x="1236233" y="0"/>
                    <a:pt x="1592792" y="356559"/>
                    <a:pt x="1592792" y="796396"/>
                  </a:cubicBezTo>
                  <a:cubicBezTo>
                    <a:pt x="1592792" y="1236233"/>
                    <a:pt x="1236233" y="1592792"/>
                    <a:pt x="796396" y="1592792"/>
                  </a:cubicBezTo>
                  <a:cubicBezTo>
                    <a:pt x="356559" y="1592792"/>
                    <a:pt x="0" y="1236233"/>
                    <a:pt x="0" y="796396"/>
                  </a:cubicBezTo>
                  <a:close/>
                </a:path>
              </a:pathLst>
            </a:custGeom>
            <a:solidFill>
              <a:schemeClr val="bg1"/>
            </a:solidFill>
            <a:ln w="10795" cap="flat" cmpd="sng" algn="ctr">
              <a:noFill/>
              <a:prstDash val="solid"/>
            </a:ln>
            <a:effectLst>
              <a:outerShdw blurRad="254000" sx="102000" sy="102000" algn="ctr" rotWithShape="0">
                <a:srgbClr val="000000">
                  <a:alpha val="20000"/>
                </a:srgbClr>
              </a:outerShdw>
            </a:effectLst>
            <a:extLst>
              <a:ext uri="{91240B29-F687-4F45-9708-019B960494DF}">
                <a14:hiddenLine xmlns:a14="http://schemas.microsoft.com/office/drawing/2010/main" w="9525">
                  <a:solidFill>
                    <a:srgbClr val="000000"/>
                  </a:solidFill>
                  <a:round/>
                  <a:headEnd/>
                  <a:tailEnd/>
                </a14:hiddenLine>
              </a:ext>
            </a:extLst>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233229" tIns="233229" rIns="233229" bIns="233229" numCol="1" spcCol="1270" anchor="ctr" anchorCtr="0">
              <a:noAutofit/>
            </a:bodyPr>
            <a:lstStyle/>
            <a:p>
              <a:pPr algn="ctr" defTabSz="932470">
                <a:lnSpc>
                  <a:spcPct val="90000"/>
                </a:lnSpc>
                <a:spcBef>
                  <a:spcPct val="0"/>
                </a:spcBef>
                <a:spcAft>
                  <a:spcPct val="35000"/>
                </a:spcAft>
              </a:pPr>
              <a:endParaRPr lang="en-US" sz="1765">
                <a:solidFill>
                  <a:srgbClr val="0078D4"/>
                </a:solidFill>
                <a:latin typeface="+mj-lt"/>
              </a:endParaRPr>
            </a:p>
          </p:txBody>
        </p:sp>
        <p:pic>
          <p:nvPicPr>
            <p:cNvPr id="22" name="Graphic 21">
              <a:extLst>
                <a:ext uri="{FF2B5EF4-FFF2-40B4-BE49-F238E27FC236}">
                  <a16:creationId xmlns:a16="http://schemas.microsoft.com/office/drawing/2014/main" id="{F6D503F6-964A-4CBB-BEA8-00A56C050F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5971" y="3114503"/>
              <a:ext cx="782705" cy="765518"/>
            </a:xfrm>
            <a:prstGeom prst="rect">
              <a:avLst/>
            </a:prstGeom>
          </p:spPr>
        </p:pic>
        <p:sp>
          <p:nvSpPr>
            <p:cNvPr id="24" name="Rectangle 23">
              <a:extLst>
                <a:ext uri="{FF2B5EF4-FFF2-40B4-BE49-F238E27FC236}">
                  <a16:creationId xmlns:a16="http://schemas.microsoft.com/office/drawing/2014/main" id="{7193C4C5-C568-4AEF-871D-C56E2B41A999}"/>
                </a:ext>
              </a:extLst>
            </p:cNvPr>
            <p:cNvSpPr/>
            <p:nvPr/>
          </p:nvSpPr>
          <p:spPr>
            <a:xfrm>
              <a:off x="6737291" y="3880021"/>
              <a:ext cx="660951" cy="341632"/>
            </a:xfrm>
            <a:prstGeom prst="rect">
              <a:avLst/>
            </a:prstGeom>
          </p:spPr>
          <p:txBody>
            <a:bodyPr wrap="none">
              <a:spAutoFit/>
            </a:bodyPr>
            <a:lstStyle/>
            <a:p>
              <a:pPr algn="ctr" defTabSz="932470">
                <a:lnSpc>
                  <a:spcPct val="90000"/>
                </a:lnSpc>
                <a:spcBef>
                  <a:spcPct val="0"/>
                </a:spcBef>
                <a:spcAft>
                  <a:spcPct val="35000"/>
                </a:spcAft>
              </a:pPr>
              <a:r>
                <a:rPr lang="en-US">
                  <a:solidFill>
                    <a:srgbClr val="0078D4"/>
                  </a:solidFill>
                  <a:latin typeface="+mj-lt"/>
                </a:rPr>
                <a:t>ACM</a:t>
              </a:r>
            </a:p>
          </p:txBody>
        </p:sp>
      </p:grpSp>
      <p:sp>
        <p:nvSpPr>
          <p:cNvPr id="5" name="Title 4">
            <a:extLst>
              <a:ext uri="{FF2B5EF4-FFF2-40B4-BE49-F238E27FC236}">
                <a16:creationId xmlns:a16="http://schemas.microsoft.com/office/drawing/2014/main" id="{1183192D-F7B1-4E23-B1C0-698446ADD8F6}"/>
              </a:ext>
            </a:extLst>
          </p:cNvPr>
          <p:cNvSpPr>
            <a:spLocks noGrp="1"/>
          </p:cNvSpPr>
          <p:nvPr>
            <p:ph type="title"/>
          </p:nvPr>
        </p:nvSpPr>
        <p:spPr>
          <a:xfrm>
            <a:off x="451586" y="365612"/>
            <a:ext cx="11531715" cy="664669"/>
          </a:xfrm>
        </p:spPr>
        <p:txBody>
          <a:bodyPr vert="horz" wrap="square" lIns="146304" tIns="91440" rIns="146304" bIns="91440" rtlCol="0" anchor="t">
            <a:noAutofit/>
          </a:bodyPr>
          <a:lstStyle/>
          <a:p>
            <a:pPr>
              <a:lnSpc>
                <a:spcPct val="90000"/>
              </a:lnSpc>
            </a:pPr>
            <a:r>
              <a:rPr lang="en-US" sz="4799">
                <a:gradFill>
                  <a:gsLst>
                    <a:gs pos="1250">
                      <a:schemeClr val="tx1"/>
                    </a:gs>
                    <a:gs pos="100000">
                      <a:schemeClr val="tx1"/>
                    </a:gs>
                  </a:gsLst>
                  <a:lin ang="5400000" scaled="0"/>
                </a:gradFill>
                <a:latin typeface="Segoe UI Semibold "/>
              </a:rPr>
              <a:t>Azure Cost Management</a:t>
            </a:r>
          </a:p>
        </p:txBody>
      </p:sp>
    </p:spTree>
    <p:extLst>
      <p:ext uri="{BB962C8B-B14F-4D97-AF65-F5344CB8AC3E}">
        <p14:creationId xmlns:p14="http://schemas.microsoft.com/office/powerpoint/2010/main" val="2181952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34"/>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34"/>
                                        </p:tgtEl>
                                      </p:cBhvr>
                                      <p:by x="0" y="0"/>
                                    </p:animScale>
                                  </p:childTnLst>
                                </p:cTn>
                              </p:par>
                              <p:par>
                                <p:cTn id="9" presetID="1" presetClass="entr" presetSubtype="0" fill="hold" grpId="0" nodeType="withEffect">
                                  <p:stCondLst>
                                    <p:cond delay="500"/>
                                  </p:stCondLst>
                                  <p:childTnLst>
                                    <p:set>
                                      <p:cBhvr>
                                        <p:cTn id="10" dur="1" fill="hold">
                                          <p:stCondLst>
                                            <p:cond delay="499"/>
                                          </p:stCondLst>
                                        </p:cTn>
                                        <p:tgtEl>
                                          <p:spTgt spid="21"/>
                                        </p:tgtEl>
                                        <p:attrNameLst>
                                          <p:attrName>style.visibility</p:attrName>
                                        </p:attrNameLst>
                                      </p:cBhvr>
                                      <p:to>
                                        <p:strVal val="visible"/>
                                      </p:to>
                                    </p:set>
                                  </p:childTnLst>
                                </p:cTn>
                              </p:par>
                              <p:par>
                                <p:cTn id="11" presetID="6" presetClass="emph" presetSubtype="0" accel="100000" autoRev="1" fill="hold" grpId="1" nodeType="withEffect">
                                  <p:stCondLst>
                                    <p:cond delay="500"/>
                                  </p:stCondLst>
                                  <p:childTnLst>
                                    <p:animScale>
                                      <p:cBhvr>
                                        <p:cTn id="12" dur="500" fill="hold"/>
                                        <p:tgtEl>
                                          <p:spTgt spid="21"/>
                                        </p:tgtEl>
                                      </p:cBhvr>
                                      <p:by x="0" y="0"/>
                                    </p:animScale>
                                  </p:childTnLst>
                                </p:cTn>
                              </p:par>
                              <p:par>
                                <p:cTn id="13" presetID="1" presetClass="entr" presetSubtype="0" fill="hold" nodeType="withEffect">
                                  <p:stCondLst>
                                    <p:cond delay="500"/>
                                  </p:stCondLst>
                                  <p:childTnLst>
                                    <p:set>
                                      <p:cBhvr>
                                        <p:cTn id="14" dur="1" fill="hold">
                                          <p:stCondLst>
                                            <p:cond delay="499"/>
                                          </p:stCondLst>
                                        </p:cTn>
                                        <p:tgtEl>
                                          <p:spTgt spid="35"/>
                                        </p:tgtEl>
                                        <p:attrNameLst>
                                          <p:attrName>style.visibility</p:attrName>
                                        </p:attrNameLst>
                                      </p:cBhvr>
                                      <p:to>
                                        <p:strVal val="visible"/>
                                      </p:to>
                                    </p:set>
                                  </p:childTnLst>
                                </p:cTn>
                              </p:par>
                              <p:par>
                                <p:cTn id="15" presetID="6" presetClass="emph" presetSubtype="0" accel="100000" autoRev="1" fill="hold" nodeType="withEffect">
                                  <p:stCondLst>
                                    <p:cond delay="500"/>
                                  </p:stCondLst>
                                  <p:childTnLst>
                                    <p:animScale>
                                      <p:cBhvr>
                                        <p:cTn id="16" dur="500" fill="hold"/>
                                        <p:tgtEl>
                                          <p:spTgt spid="35"/>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a:extLst>
              <a:ext uri="{FF2B5EF4-FFF2-40B4-BE49-F238E27FC236}">
                <a16:creationId xmlns:a16="http://schemas.microsoft.com/office/drawing/2014/main" id="{FC00C819-9A01-40B7-8EFE-C1C5C45D3497}"/>
              </a:ext>
            </a:extLst>
          </p:cNvPr>
          <p:cNvSpPr>
            <a:spLocks noGrp="1"/>
          </p:cNvSpPr>
          <p:nvPr>
            <p:ph type="title"/>
          </p:nvPr>
        </p:nvSpPr>
        <p:spPr>
          <a:xfrm>
            <a:off x="274604" y="295275"/>
            <a:ext cx="12305493" cy="917575"/>
          </a:xfrm>
        </p:spPr>
        <p:txBody>
          <a:bodyPr/>
          <a:lstStyle/>
          <a:p>
            <a:r>
              <a:rPr lang="en-US" sz="4400">
                <a:solidFill>
                  <a:schemeClr val="tx2"/>
                </a:solidFill>
                <a:latin typeface="Segoe UI Semibold "/>
              </a:rPr>
              <a:t>Cost management </a:t>
            </a:r>
            <a:r>
              <a:rPr lang="en-US" sz="4400">
                <a:latin typeface="Segoe UI Semibold "/>
              </a:rPr>
              <a:t>solutions for a variety of needs</a:t>
            </a:r>
          </a:p>
        </p:txBody>
      </p:sp>
      <p:grpSp>
        <p:nvGrpSpPr>
          <p:cNvPr id="102" name="Group 101">
            <a:extLst>
              <a:ext uri="{FF2B5EF4-FFF2-40B4-BE49-F238E27FC236}">
                <a16:creationId xmlns:a16="http://schemas.microsoft.com/office/drawing/2014/main" id="{EEEA957F-7AA5-4699-AC49-F35BE7A3E5D5}"/>
              </a:ext>
            </a:extLst>
          </p:cNvPr>
          <p:cNvGrpSpPr/>
          <p:nvPr/>
        </p:nvGrpSpPr>
        <p:grpSpPr>
          <a:xfrm>
            <a:off x="524140" y="4022170"/>
            <a:ext cx="11386609" cy="1252913"/>
            <a:chOff x="523399" y="4237463"/>
            <a:chExt cx="11389677" cy="1253250"/>
          </a:xfrm>
        </p:grpSpPr>
        <p:sp>
          <p:nvSpPr>
            <p:cNvPr id="103" name="Rectangle 102">
              <a:extLst>
                <a:ext uri="{FF2B5EF4-FFF2-40B4-BE49-F238E27FC236}">
                  <a16:creationId xmlns:a16="http://schemas.microsoft.com/office/drawing/2014/main" id="{A66855C7-AE20-4F29-B727-FC2F2DD3E37C}"/>
                </a:ext>
              </a:extLst>
            </p:cNvPr>
            <p:cNvSpPr/>
            <p:nvPr/>
          </p:nvSpPr>
          <p:spPr bwMode="auto">
            <a:xfrm>
              <a:off x="8443740" y="4864036"/>
              <a:ext cx="3469336" cy="6266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chemeClr val="accent3"/>
                  </a:solidFill>
                  <a:latin typeface="Segoe UI Semibold" panose="020B0502040204020203" pitchFamily="34" charset="0"/>
                  <a:ea typeface="Segoe UI" charset="0"/>
                  <a:cs typeface="Segoe UI Semibold" panose="020B0502040204020203" pitchFamily="34" charset="0"/>
                </a:rPr>
                <a:t>Custom solutions</a:t>
              </a:r>
            </a:p>
          </p:txBody>
        </p:sp>
        <p:sp>
          <p:nvSpPr>
            <p:cNvPr id="104" name="Rectangle 103">
              <a:extLst>
                <a:ext uri="{FF2B5EF4-FFF2-40B4-BE49-F238E27FC236}">
                  <a16:creationId xmlns:a16="http://schemas.microsoft.com/office/drawing/2014/main" id="{38C3384B-0656-4D4C-8444-6E715662EF68}"/>
                </a:ext>
              </a:extLst>
            </p:cNvPr>
            <p:cNvSpPr/>
            <p:nvPr/>
          </p:nvSpPr>
          <p:spPr bwMode="auto">
            <a:xfrm>
              <a:off x="523399" y="4864036"/>
              <a:ext cx="3052850" cy="379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0">
                <a:lnSpc>
                  <a:spcPts val="2419"/>
                </a:lnSpc>
                <a:defRPr/>
              </a:pPr>
              <a:r>
                <a:rPr lang="en-US" sz="2000" kern="0">
                  <a:solidFill>
                    <a:schemeClr val="tx2"/>
                  </a:solidFill>
                  <a:latin typeface="Segoe UI Semibold" panose="020B0502040204020203" pitchFamily="34" charset="0"/>
                  <a:ea typeface="Segoe UI" charset="0"/>
                  <a:cs typeface="Segoe UI Semibold" panose="020B0502040204020203" pitchFamily="34" charset="0"/>
                </a:rPr>
                <a:t>Ready to use</a:t>
              </a:r>
            </a:p>
          </p:txBody>
        </p:sp>
        <p:sp>
          <p:nvSpPr>
            <p:cNvPr id="105" name="Rectangle 104">
              <a:extLst>
                <a:ext uri="{FF2B5EF4-FFF2-40B4-BE49-F238E27FC236}">
                  <a16:creationId xmlns:a16="http://schemas.microsoft.com/office/drawing/2014/main" id="{8A08E487-60B1-470A-B43D-CBA149EE6A20}"/>
                </a:ext>
              </a:extLst>
            </p:cNvPr>
            <p:cNvSpPr/>
            <p:nvPr/>
          </p:nvSpPr>
          <p:spPr bwMode="auto">
            <a:xfrm>
              <a:off x="4183119" y="4868007"/>
              <a:ext cx="4070234" cy="581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rgbClr val="003C89"/>
                  </a:solidFill>
                  <a:latin typeface="Segoe UI Semibold" panose="020B0502040204020203" pitchFamily="34" charset="0"/>
                  <a:ea typeface="Segoe UI" charset="0"/>
                  <a:cs typeface="Segoe UI Semibold" panose="020B0502040204020203" pitchFamily="34" charset="0"/>
                </a:rPr>
                <a:t>Custom dashboards</a:t>
              </a:r>
            </a:p>
          </p:txBody>
        </p:sp>
        <p:sp>
          <p:nvSpPr>
            <p:cNvPr id="106" name="Rectangle 105">
              <a:extLst>
                <a:ext uri="{FF2B5EF4-FFF2-40B4-BE49-F238E27FC236}">
                  <a16:creationId xmlns:a16="http://schemas.microsoft.com/office/drawing/2014/main" id="{125D2A06-8BCC-4A51-BDDE-254DADCEABCD}"/>
                </a:ext>
              </a:extLst>
            </p:cNvPr>
            <p:cNvSpPr/>
            <p:nvPr/>
          </p:nvSpPr>
          <p:spPr bwMode="auto">
            <a:xfrm>
              <a:off x="546410" y="4488069"/>
              <a:ext cx="11240429" cy="60852"/>
            </a:xfrm>
            <a:prstGeom prst="rect">
              <a:avLst/>
            </a:prstGeom>
            <a:gradFill flip="none" rotWithShape="1">
              <a:gsLst>
                <a:gs pos="0">
                  <a:schemeClr val="tx2"/>
                </a:gs>
                <a:gs pos="50400">
                  <a:srgbClr val="003C89"/>
                </a:gs>
                <a:gs pos="100000">
                  <a:schemeClr val="accent3"/>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7" name="Straight Connector 106">
              <a:extLst>
                <a:ext uri="{FF2B5EF4-FFF2-40B4-BE49-F238E27FC236}">
                  <a16:creationId xmlns:a16="http://schemas.microsoft.com/office/drawing/2014/main" id="{7CC9323D-4481-4AAD-9D04-61231FCDD8E0}"/>
                </a:ext>
              </a:extLst>
            </p:cNvPr>
            <p:cNvCxnSpPr/>
            <p:nvPr/>
          </p:nvCxnSpPr>
          <p:spPr>
            <a:xfrm>
              <a:off x="546410" y="4237463"/>
              <a:ext cx="0" cy="546410"/>
            </a:xfrm>
            <a:prstGeom prst="line">
              <a:avLst/>
            </a:prstGeom>
            <a:ln w="5715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1975D1E-4872-42C1-A9A1-670B4983C47B}"/>
                </a:ext>
              </a:extLst>
            </p:cNvPr>
            <p:cNvCxnSpPr/>
            <p:nvPr/>
          </p:nvCxnSpPr>
          <p:spPr>
            <a:xfrm>
              <a:off x="11786839" y="4237463"/>
              <a:ext cx="0" cy="546410"/>
            </a:xfrm>
            <a:prstGeom prst="line">
              <a:avLst/>
            </a:prstGeom>
            <a:ln w="571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E33A983-E5E0-4C4F-96C8-45EEF5343E0E}"/>
              </a:ext>
            </a:extLst>
          </p:cNvPr>
          <p:cNvGrpSpPr/>
          <p:nvPr/>
        </p:nvGrpSpPr>
        <p:grpSpPr>
          <a:xfrm>
            <a:off x="4635104" y="2410945"/>
            <a:ext cx="3164681" cy="1462042"/>
            <a:chOff x="4635695" y="2410806"/>
            <a:chExt cx="3165085" cy="1462229"/>
          </a:xfrm>
        </p:grpSpPr>
        <p:sp>
          <p:nvSpPr>
            <p:cNvPr id="91" name="Rectangle 90">
              <a:extLst>
                <a:ext uri="{FF2B5EF4-FFF2-40B4-BE49-F238E27FC236}">
                  <a16:creationId xmlns:a16="http://schemas.microsoft.com/office/drawing/2014/main" id="{44AA7B57-9734-4D9D-A8FA-9B593B78B0BC}"/>
                </a:ext>
              </a:extLst>
            </p:cNvPr>
            <p:cNvSpPr/>
            <p:nvPr/>
          </p:nvSpPr>
          <p:spPr bwMode="auto">
            <a:xfrm>
              <a:off x="4635695" y="2410806"/>
              <a:ext cx="3165085" cy="581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rgbClr val="003C89"/>
                  </a:solidFill>
                  <a:latin typeface="Segoe UI Semibold" panose="020B0502040204020203" pitchFamily="34" charset="0"/>
                  <a:ea typeface="Segoe UI" charset="0"/>
                  <a:cs typeface="Segoe UI Semibold" panose="020B0502040204020203" pitchFamily="34" charset="0"/>
                </a:rPr>
                <a:t>Connectors </a:t>
              </a:r>
              <a:br>
                <a:rPr lang="en-US" sz="2000" kern="0">
                  <a:solidFill>
                    <a:srgbClr val="003C89"/>
                  </a:solidFill>
                  <a:latin typeface="Segoe UI Semibold" panose="020B0502040204020203" pitchFamily="34" charset="0"/>
                  <a:ea typeface="Segoe UI" charset="0"/>
                  <a:cs typeface="Segoe UI Semibold" panose="020B0502040204020203" pitchFamily="34" charset="0"/>
                </a:rPr>
              </a:br>
              <a:r>
                <a:rPr lang="en-US" sz="2000" kern="0">
                  <a:solidFill>
                    <a:srgbClr val="003C89"/>
                  </a:solidFill>
                  <a:latin typeface="Segoe UI Semibold" panose="020B0502040204020203" pitchFamily="34" charset="0"/>
                  <a:ea typeface="Segoe UI" charset="0"/>
                  <a:cs typeface="Segoe UI Semibold" panose="020B0502040204020203" pitchFamily="34" charset="0"/>
                </a:rPr>
                <a:t>to </a:t>
              </a:r>
              <a:r>
                <a:rPr lang="en-US" sz="2000" kern="0" err="1">
                  <a:solidFill>
                    <a:srgbClr val="003C89"/>
                  </a:solidFill>
                  <a:latin typeface="Segoe UI Semibold" panose="020B0502040204020203" pitchFamily="34" charset="0"/>
                  <a:ea typeface="Segoe UI" charset="0"/>
                  <a:cs typeface="Segoe UI Semibold" panose="020B0502040204020203" pitchFamily="34" charset="0"/>
                </a:rPr>
                <a:t>PowerBI</a:t>
              </a:r>
              <a:endParaRPr lang="en-US" sz="2000" kern="0">
                <a:solidFill>
                  <a:srgbClr val="003C89"/>
                </a:solidFill>
                <a:latin typeface="Segoe UI Semibold" panose="020B0502040204020203" pitchFamily="34" charset="0"/>
                <a:ea typeface="Segoe UI" charset="0"/>
                <a:cs typeface="Segoe UI Semibold" panose="020B0502040204020203" pitchFamily="34" charset="0"/>
              </a:endParaRPr>
            </a:p>
          </p:txBody>
        </p:sp>
        <p:pic>
          <p:nvPicPr>
            <p:cNvPr id="52" name="Picture 51">
              <a:extLst>
                <a:ext uri="{FF2B5EF4-FFF2-40B4-BE49-F238E27FC236}">
                  <a16:creationId xmlns:a16="http://schemas.microsoft.com/office/drawing/2014/main" id="{9BBFC81E-6E68-41EE-B2B7-65E0E755CC6F}"/>
                </a:ext>
              </a:extLst>
            </p:cNvPr>
            <p:cNvPicPr>
              <a:picLocks noChangeAspect="1"/>
            </p:cNvPicPr>
            <p:nvPr/>
          </p:nvPicPr>
          <p:blipFill>
            <a:blip r:embed="rId3"/>
            <a:stretch>
              <a:fillRect/>
            </a:stretch>
          </p:blipFill>
          <p:spPr>
            <a:xfrm>
              <a:off x="5921057" y="3278675"/>
              <a:ext cx="594360" cy="594360"/>
            </a:xfrm>
            <a:prstGeom prst="rect">
              <a:avLst/>
            </a:prstGeom>
          </p:spPr>
        </p:pic>
      </p:grpSp>
      <p:grpSp>
        <p:nvGrpSpPr>
          <p:cNvPr id="23" name="Group 22">
            <a:extLst>
              <a:ext uri="{FF2B5EF4-FFF2-40B4-BE49-F238E27FC236}">
                <a16:creationId xmlns:a16="http://schemas.microsoft.com/office/drawing/2014/main" id="{E04C3FFB-EE35-4480-AE26-A58A97ED9699}"/>
              </a:ext>
            </a:extLst>
          </p:cNvPr>
          <p:cNvGrpSpPr/>
          <p:nvPr/>
        </p:nvGrpSpPr>
        <p:grpSpPr>
          <a:xfrm>
            <a:off x="8405725" y="2407400"/>
            <a:ext cx="3468401" cy="1465587"/>
            <a:chOff x="8541267" y="2407261"/>
            <a:chExt cx="3468844" cy="1465774"/>
          </a:xfrm>
        </p:grpSpPr>
        <p:sp>
          <p:nvSpPr>
            <p:cNvPr id="84" name="Rectangle 83">
              <a:extLst>
                <a:ext uri="{FF2B5EF4-FFF2-40B4-BE49-F238E27FC236}">
                  <a16:creationId xmlns:a16="http://schemas.microsoft.com/office/drawing/2014/main" id="{468B3A95-183C-46D0-A75D-61AD01053BD7}"/>
                </a:ext>
              </a:extLst>
            </p:cNvPr>
            <p:cNvSpPr/>
            <p:nvPr/>
          </p:nvSpPr>
          <p:spPr bwMode="auto">
            <a:xfrm>
              <a:off x="8541267" y="2407261"/>
              <a:ext cx="3468844" cy="4561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842" fontAlgn="base">
                <a:lnSpc>
                  <a:spcPts val="2419"/>
                </a:lnSpc>
                <a:defRPr/>
              </a:pPr>
              <a:r>
                <a:rPr lang="en-US" sz="2000" kern="0">
                  <a:solidFill>
                    <a:schemeClr val="accent3"/>
                  </a:solidFill>
                  <a:latin typeface="Segoe UI Semibold" panose="020B0502040204020203" pitchFamily="34" charset="0"/>
                  <a:ea typeface="Segoe UI" charset="0"/>
                  <a:cs typeface="Segoe UI Semibold" panose="020B0502040204020203" pitchFamily="34" charset="0"/>
                </a:rPr>
                <a:t>Azure </a:t>
              </a:r>
              <a:br>
                <a:rPr lang="en-US" sz="2000" kern="0">
                  <a:solidFill>
                    <a:schemeClr val="accent3"/>
                  </a:solidFill>
                  <a:latin typeface="Segoe UI Semibold" panose="020B0502040204020203" pitchFamily="34" charset="0"/>
                  <a:ea typeface="Segoe UI" charset="0"/>
                  <a:cs typeface="Segoe UI Semibold" panose="020B0502040204020203" pitchFamily="34" charset="0"/>
                </a:rPr>
              </a:br>
              <a:r>
                <a:rPr lang="en-US" sz="2000" kern="0">
                  <a:solidFill>
                    <a:schemeClr val="accent3"/>
                  </a:solidFill>
                  <a:latin typeface="Segoe UI Semibold" panose="020B0502040204020203" pitchFamily="34" charset="0"/>
                  <a:ea typeface="Segoe UI" charset="0"/>
                  <a:cs typeface="Segoe UI Semibold" panose="020B0502040204020203" pitchFamily="34" charset="0"/>
                </a:rPr>
                <a:t>APIs</a:t>
              </a:r>
            </a:p>
          </p:txBody>
        </p:sp>
        <p:pic>
          <p:nvPicPr>
            <p:cNvPr id="53" name="Picture 52">
              <a:extLst>
                <a:ext uri="{FF2B5EF4-FFF2-40B4-BE49-F238E27FC236}">
                  <a16:creationId xmlns:a16="http://schemas.microsoft.com/office/drawing/2014/main" id="{63525838-1A1D-450E-B850-CAD0D04CEDD2}"/>
                </a:ext>
              </a:extLst>
            </p:cNvPr>
            <p:cNvPicPr>
              <a:picLocks noChangeAspect="1"/>
            </p:cNvPicPr>
            <p:nvPr/>
          </p:nvPicPr>
          <p:blipFill>
            <a:blip r:embed="rId4"/>
            <a:stretch>
              <a:fillRect/>
            </a:stretch>
          </p:blipFill>
          <p:spPr>
            <a:xfrm>
              <a:off x="10011738" y="3278675"/>
              <a:ext cx="594360" cy="594360"/>
            </a:xfrm>
            <a:prstGeom prst="rect">
              <a:avLst/>
            </a:prstGeom>
          </p:spPr>
        </p:pic>
      </p:grpSp>
      <p:grpSp>
        <p:nvGrpSpPr>
          <p:cNvPr id="21" name="Group 20">
            <a:extLst>
              <a:ext uri="{FF2B5EF4-FFF2-40B4-BE49-F238E27FC236}">
                <a16:creationId xmlns:a16="http://schemas.microsoft.com/office/drawing/2014/main" id="{C15CB6AF-1960-41A1-982D-AE9433B68F2E}"/>
              </a:ext>
            </a:extLst>
          </p:cNvPr>
          <p:cNvGrpSpPr/>
          <p:nvPr/>
        </p:nvGrpSpPr>
        <p:grpSpPr>
          <a:xfrm>
            <a:off x="793462" y="2407400"/>
            <a:ext cx="2513384" cy="1465587"/>
            <a:chOff x="659092" y="2407261"/>
            <a:chExt cx="2513705" cy="1465774"/>
          </a:xfrm>
        </p:grpSpPr>
        <p:sp>
          <p:nvSpPr>
            <p:cNvPr id="98" name="Rectangle 97">
              <a:extLst>
                <a:ext uri="{FF2B5EF4-FFF2-40B4-BE49-F238E27FC236}">
                  <a16:creationId xmlns:a16="http://schemas.microsoft.com/office/drawing/2014/main" id="{BF8C5B44-E0C8-4383-9C23-63CE3A132B53}"/>
                </a:ext>
              </a:extLst>
            </p:cNvPr>
            <p:cNvSpPr/>
            <p:nvPr/>
          </p:nvSpPr>
          <p:spPr bwMode="auto">
            <a:xfrm>
              <a:off x="659092" y="2407261"/>
              <a:ext cx="2513705" cy="3732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0">
                <a:lnSpc>
                  <a:spcPts val="2419"/>
                </a:lnSpc>
                <a:defRPr/>
              </a:pPr>
              <a:r>
                <a:rPr lang="en-US" sz="2000" kern="0">
                  <a:solidFill>
                    <a:srgbClr val="0078D4"/>
                  </a:solidFill>
                  <a:latin typeface="Segoe UI Semibold" panose="020B0502040204020203" pitchFamily="34" charset="0"/>
                  <a:ea typeface="Segoe UI" charset="0"/>
                  <a:cs typeface="Segoe UI Semibold" panose="020B0502040204020203" pitchFamily="34" charset="0"/>
                </a:rPr>
                <a:t>Cost Management </a:t>
              </a:r>
            </a:p>
            <a:p>
              <a:pPr algn="ctr" defTabSz="932470">
                <a:lnSpc>
                  <a:spcPts val="2419"/>
                </a:lnSpc>
                <a:defRPr/>
              </a:pPr>
              <a:r>
                <a:rPr lang="en-US" sz="2000" kern="0">
                  <a:solidFill>
                    <a:srgbClr val="0078D4"/>
                  </a:solidFill>
                  <a:latin typeface="Segoe UI Semibold" panose="020B0502040204020203" pitchFamily="34" charset="0"/>
                  <a:ea typeface="Segoe UI" charset="0"/>
                  <a:cs typeface="Segoe UI Semibold" panose="020B0502040204020203" pitchFamily="34" charset="0"/>
                </a:rPr>
                <a:t>in Azure Portal</a:t>
              </a:r>
            </a:p>
          </p:txBody>
        </p:sp>
        <p:pic>
          <p:nvPicPr>
            <p:cNvPr id="55" name="Picture 54">
              <a:extLst>
                <a:ext uri="{FF2B5EF4-FFF2-40B4-BE49-F238E27FC236}">
                  <a16:creationId xmlns:a16="http://schemas.microsoft.com/office/drawing/2014/main" id="{CEEC13B3-45DB-4B7C-B024-6F83E0B6585A}"/>
                </a:ext>
              </a:extLst>
            </p:cNvPr>
            <p:cNvPicPr>
              <a:picLocks noChangeAspect="1"/>
            </p:cNvPicPr>
            <p:nvPr/>
          </p:nvPicPr>
          <p:blipFill>
            <a:blip r:embed="rId5"/>
            <a:stretch>
              <a:fillRect/>
            </a:stretch>
          </p:blipFill>
          <p:spPr>
            <a:xfrm>
              <a:off x="1618764" y="3278675"/>
              <a:ext cx="594360" cy="594360"/>
            </a:xfrm>
            <a:prstGeom prst="rect">
              <a:avLst/>
            </a:prstGeom>
          </p:spPr>
        </p:pic>
      </p:grpSp>
    </p:spTree>
    <p:extLst>
      <p:ext uri="{BB962C8B-B14F-4D97-AF65-F5344CB8AC3E}">
        <p14:creationId xmlns:p14="http://schemas.microsoft.com/office/powerpoint/2010/main" val="287620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left)">
                                      <p:cBhvr>
                                        <p:cTn id="7" dur="1000"/>
                                        <p:tgtEl>
                                          <p:spTgt spid="10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42" presetClass="path" presetSubtype="0" decel="100000" fill="hold" nodeType="withEffect">
                                  <p:stCondLst>
                                    <p:cond delay="0"/>
                                  </p:stCondLst>
                                  <p:childTnLst>
                                    <p:animMotion origin="layout" path="M -4.48558E-6 -0.1069 L -4.48558E-6 -3.27281E-6 " pathEditMode="relative" rAng="0" ptsTypes="AA">
                                      <p:cBhvr>
                                        <p:cTn id="12" dur="500" fill="hold"/>
                                        <p:tgtEl>
                                          <p:spTgt spid="21"/>
                                        </p:tgtEl>
                                        <p:attrNameLst>
                                          <p:attrName>ppt_x</p:attrName>
                                          <p:attrName>ppt_y</p:attrName>
                                        </p:attrNameLst>
                                      </p:cBhvr>
                                      <p:rCtr x="0" y="5334"/>
                                    </p:animMotion>
                                  </p:childTnLst>
                                </p:cTn>
                              </p:par>
                              <p:par>
                                <p:cTn id="13" presetID="10" presetClass="entr" presetSubtype="0" fill="hold" nodeType="withEffect">
                                  <p:stCondLst>
                                    <p:cond delay="25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42" presetClass="path" presetSubtype="0" decel="100000" fill="hold" nodeType="withEffect">
                                  <p:stCondLst>
                                    <p:cond delay="250"/>
                                  </p:stCondLst>
                                  <p:childTnLst>
                                    <p:animMotion origin="layout" path="M -4.34516E-6 -0.1069 L -4.34516E-6 -3.90377E-7 " pathEditMode="relative" rAng="0" ptsTypes="AA">
                                      <p:cBhvr>
                                        <p:cTn id="17" dur="500" fill="hold"/>
                                        <p:tgtEl>
                                          <p:spTgt spid="22"/>
                                        </p:tgtEl>
                                        <p:attrNameLst>
                                          <p:attrName>ppt_x</p:attrName>
                                          <p:attrName>ppt_y</p:attrName>
                                        </p:attrNameLst>
                                      </p:cBhvr>
                                      <p:rCtr x="0" y="5334"/>
                                    </p:animMotion>
                                  </p:childTnLst>
                                </p:cTn>
                              </p:par>
                              <p:par>
                                <p:cTn id="18" presetID="10" presetClass="entr" presetSubtype="0" fill="hold" nodeType="withEffect">
                                  <p:stCondLst>
                                    <p:cond delay="5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42" presetClass="path" presetSubtype="0" decel="100000" fill="hold" nodeType="withEffect">
                                  <p:stCondLst>
                                    <p:cond delay="500"/>
                                  </p:stCondLst>
                                  <p:childTnLst>
                                    <p:animMotion origin="layout" path="M 3.57416E-8 -0.1069 L 3.57416E-8 -3.27281E-6 " pathEditMode="relative" rAng="0" ptsTypes="AA">
                                      <p:cBhvr>
                                        <p:cTn id="22" dur="500" fill="hold"/>
                                        <p:tgtEl>
                                          <p:spTgt spid="23"/>
                                        </p:tgtEl>
                                        <p:attrNameLst>
                                          <p:attrName>ppt_x</p:attrName>
                                          <p:attrName>ppt_y</p:attrName>
                                        </p:attrNameLst>
                                      </p:cBhvr>
                                      <p:rCtr x="0" y="53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43475" y="5243283"/>
            <a:ext cx="12047131" cy="1139964"/>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1164036" y="4010177"/>
            <a:ext cx="10926571" cy="1139964"/>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2768982" y="2776176"/>
            <a:ext cx="9340492" cy="1139964"/>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4778777" y="1633863"/>
            <a:ext cx="7330696" cy="1048275"/>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Azure Hierarchy</a:t>
            </a:r>
          </a:p>
        </p:txBody>
      </p:sp>
      <p:sp>
        <p:nvSpPr>
          <p:cNvPr id="5" name="TextBox 4"/>
          <p:cNvSpPr txBox="1"/>
          <p:nvPr/>
        </p:nvSpPr>
        <p:spPr>
          <a:xfrm>
            <a:off x="8769457" y="1813772"/>
            <a:ext cx="2681931" cy="773785"/>
          </a:xfrm>
          <a:prstGeom prst="rect">
            <a:avLst/>
          </a:prstGeom>
          <a:noFill/>
        </p:spPr>
        <p:txBody>
          <a:bodyPr wrap="none" lIns="186521" tIns="149217" rIns="186521" bIns="149217" rtlCol="0">
            <a:spAutoFit/>
          </a:bodyPr>
          <a:lstStyle/>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Typically 1-2 per contract</a:t>
            </a:r>
          </a:p>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Tied to your EA</a:t>
            </a:r>
          </a:p>
        </p:txBody>
      </p:sp>
      <p:sp>
        <p:nvSpPr>
          <p:cNvPr id="7" name="TextBox 6"/>
          <p:cNvSpPr txBox="1"/>
          <p:nvPr/>
        </p:nvSpPr>
        <p:spPr>
          <a:xfrm>
            <a:off x="8775616" y="2871489"/>
            <a:ext cx="3321149" cy="984873"/>
          </a:xfrm>
          <a:prstGeom prst="rect">
            <a:avLst/>
          </a:prstGeom>
          <a:noFill/>
        </p:spPr>
        <p:txBody>
          <a:bodyPr wrap="square" lIns="186521" tIns="149217" rIns="186521" bIns="149217" rtlCol="0">
            <a:spAutoFit/>
          </a:bodyPr>
          <a:lstStyle/>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Can also be Geos, Business Units, etc.</a:t>
            </a:r>
          </a:p>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Can view all usage assigned to</a:t>
            </a:r>
          </a:p>
        </p:txBody>
      </p:sp>
      <p:sp>
        <p:nvSpPr>
          <p:cNvPr id="9" name="TextBox 8"/>
          <p:cNvSpPr txBox="1"/>
          <p:nvPr/>
        </p:nvSpPr>
        <p:spPr>
          <a:xfrm>
            <a:off x="8769458" y="4098509"/>
            <a:ext cx="3321149" cy="1246222"/>
          </a:xfrm>
          <a:prstGeom prst="rect">
            <a:avLst/>
          </a:prstGeom>
          <a:noFill/>
        </p:spPr>
        <p:txBody>
          <a:bodyPr wrap="square" lIns="186521" tIns="149217" rIns="186521" bIns="149217" rtlCol="0">
            <a:spAutoFit/>
          </a:bodyPr>
          <a:lstStyle/>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Can be departments, project teams, app teams, etc.</a:t>
            </a:r>
          </a:p>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Can view all usage underneath it</a:t>
            </a:r>
          </a:p>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Use a Service Principle</a:t>
            </a:r>
          </a:p>
        </p:txBody>
      </p:sp>
      <p:sp>
        <p:nvSpPr>
          <p:cNvPr id="11" name="TextBox 10"/>
          <p:cNvSpPr txBox="1"/>
          <p:nvPr/>
        </p:nvSpPr>
        <p:spPr>
          <a:xfrm>
            <a:off x="8769458" y="5212386"/>
            <a:ext cx="3321148" cy="971532"/>
          </a:xfrm>
          <a:prstGeom prst="rect">
            <a:avLst/>
          </a:prstGeom>
          <a:noFill/>
        </p:spPr>
        <p:txBody>
          <a:bodyPr wrap="square" lIns="186521" tIns="149217" rIns="186521" bIns="149217" rtlCol="0">
            <a:spAutoFit/>
          </a:bodyPr>
          <a:lstStyle/>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Where you deploy Azure services</a:t>
            </a:r>
          </a:p>
          <a:p>
            <a:pPr marL="349724" indent="-349724">
              <a:lnSpc>
                <a:spcPct val="90000"/>
              </a:lnSpc>
              <a:spcAft>
                <a:spcPts val="612"/>
              </a:spcAft>
              <a:buFont typeface="Arial" panose="020B0604020202020204" pitchFamily="34" charset="0"/>
              <a:buChar char="•"/>
            </a:pPr>
            <a:r>
              <a:rPr lang="en-US" sz="1428" dirty="0">
                <a:gradFill>
                  <a:gsLst>
                    <a:gs pos="2917">
                      <a:schemeClr val="tx1"/>
                    </a:gs>
                    <a:gs pos="30000">
                      <a:schemeClr val="tx1"/>
                    </a:gs>
                  </a:gsLst>
                  <a:lin ang="5400000" scaled="0"/>
                </a:gradFill>
              </a:rPr>
              <a:t>Functions as security and billing container</a:t>
            </a:r>
          </a:p>
        </p:txBody>
      </p:sp>
      <p:pic>
        <p:nvPicPr>
          <p:cNvPr id="25" name="Picture 24"/>
          <p:cNvPicPr>
            <a:picLocks noChangeAspect="1"/>
          </p:cNvPicPr>
          <p:nvPr/>
        </p:nvPicPr>
        <p:blipFill>
          <a:blip r:embed="rId2"/>
          <a:stretch>
            <a:fillRect/>
          </a:stretch>
        </p:blipFill>
        <p:spPr>
          <a:xfrm>
            <a:off x="2392343" y="1792609"/>
            <a:ext cx="6251300" cy="4432161"/>
          </a:xfrm>
          <a:prstGeom prst="rect">
            <a:avLst/>
          </a:prstGeom>
        </p:spPr>
      </p:pic>
    </p:spTree>
    <p:extLst>
      <p:ext uri="{BB962C8B-B14F-4D97-AF65-F5344CB8AC3E}">
        <p14:creationId xmlns:p14="http://schemas.microsoft.com/office/powerpoint/2010/main" val="17096177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p:txBody>
          <a:bodyPr/>
          <a:lstStyle/>
          <a:p>
            <a:r>
              <a:rPr lang="en-US" sz="4400" dirty="0">
                <a:latin typeface="Segoe UI Semibold "/>
              </a:rPr>
              <a:t>Exercise | Defining cost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274604" y="1212850"/>
            <a:ext cx="11887269" cy="5114092"/>
          </a:xfrm>
        </p:spPr>
        <p:txBody>
          <a:bodyPr/>
          <a:lstStyle/>
          <a:p>
            <a:pPr marL="571500" indent="-571500">
              <a:buFont typeface="Arial" panose="020B0604020202020204" pitchFamily="34" charset="0"/>
              <a:buChar char="•"/>
            </a:pPr>
            <a:r>
              <a:rPr lang="en-US">
                <a:latin typeface="Segoe UI" panose="020B0502040204020203" pitchFamily="34" charset="0"/>
                <a:cs typeface="Segoe UI" panose="020B0502040204020203" pitchFamily="34" charset="0"/>
              </a:rPr>
              <a:t>How are you landing accountability of budget?</a:t>
            </a:r>
          </a:p>
          <a:p>
            <a:pPr marL="571500" indent="-571500">
              <a:buFont typeface="Arial" panose="020B0604020202020204" pitchFamily="34" charset="0"/>
              <a:buChar char="•"/>
            </a:pPr>
            <a:r>
              <a:rPr lang="en-US">
                <a:latin typeface="Segoe UI" panose="020B0502040204020203" pitchFamily="34" charset="0"/>
                <a:cs typeface="Segoe UI" panose="020B0502040204020203" pitchFamily="34" charset="0"/>
              </a:rPr>
              <a:t>Are you going to allow the use of any Azure service / resource?</a:t>
            </a:r>
          </a:p>
          <a:p>
            <a:pPr marL="571500" indent="-571500">
              <a:buFont typeface="Arial" panose="020B0604020202020204" pitchFamily="34" charset="0"/>
              <a:buChar char="•"/>
            </a:pPr>
            <a:r>
              <a:rPr lang="en-US">
                <a:latin typeface="Segoe UI" panose="020B0502040204020203" pitchFamily="34" charset="0"/>
                <a:cs typeface="Segoe UI" panose="020B0502040204020203" pitchFamily="34" charset="0"/>
              </a:rPr>
              <a:t>What are the policies around budget over-run?</a:t>
            </a:r>
          </a:p>
          <a:p>
            <a:pPr marL="571500" indent="-571500">
              <a:buFont typeface="Arial" panose="020B0604020202020204" pitchFamily="34" charset="0"/>
              <a:buChar char="•"/>
            </a:pPr>
            <a:r>
              <a:rPr lang="en-US">
                <a:latin typeface="Segoe UI" panose="020B0502040204020203" pitchFamily="34" charset="0"/>
                <a:cs typeface="Segoe UI" panose="020B0502040204020203" pitchFamily="34" charset="0"/>
              </a:rPr>
              <a:t>What is the cadence in the business to set, review, adjust and optimize on budgets?</a:t>
            </a:r>
          </a:p>
          <a:p>
            <a:pPr marL="571500" indent="-571500">
              <a:buFont typeface="Arial" panose="020B0604020202020204" pitchFamily="34" charset="0"/>
              <a:buChar char="•"/>
            </a:pPr>
            <a:r>
              <a:rPr lang="en-US">
                <a:latin typeface="Segoe UI" panose="020B0502040204020203" pitchFamily="34" charset="0"/>
                <a:cs typeface="Segoe UI" panose="020B0502040204020203" pitchFamily="34" charset="0"/>
              </a:rPr>
              <a:t>Will there be different policies for spend based on internal use or a potential to impact customer experience?</a:t>
            </a:r>
          </a:p>
        </p:txBody>
      </p:sp>
    </p:spTree>
    <p:extLst>
      <p:ext uri="{BB962C8B-B14F-4D97-AF65-F5344CB8AC3E}">
        <p14:creationId xmlns:p14="http://schemas.microsoft.com/office/powerpoint/2010/main" val="39343931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599982" y="466301"/>
            <a:ext cx="11238030" cy="677108"/>
          </a:xfrm>
        </p:spPr>
        <p:txBody>
          <a:bodyPr/>
          <a:lstStyle/>
          <a:p>
            <a:r>
              <a:rPr lang="en-US" sz="4400" spc="-102">
                <a:gradFill>
                  <a:gsLst>
                    <a:gs pos="1250">
                      <a:schemeClr val="tx1"/>
                    </a:gs>
                    <a:gs pos="100000">
                      <a:schemeClr val="tx1"/>
                    </a:gs>
                  </a:gsLst>
                  <a:lin ang="5400000" scaled="0"/>
                </a:gradFill>
                <a:latin typeface="Segoe UI Semibold "/>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599982" y="1465289"/>
            <a:ext cx="11238030" cy="5317225"/>
          </a:xfrm>
        </p:spPr>
        <p:txBody>
          <a:bodyPr/>
          <a:lstStyle/>
          <a:p>
            <a:pPr marL="571500" indent="-571500">
              <a:buFont typeface="Arial" panose="020B0604020202020204" pitchFamily="34" charset="0"/>
              <a:buChar char="•"/>
            </a:pPr>
            <a:r>
              <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Append </a:t>
            </a:r>
            <a:r>
              <a:rPr lang="en-US" sz="3599"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CostCenter</a:t>
            </a:r>
            <a:r>
              <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Tag &amp; Its value from Resource Group</a:t>
            </a:r>
          </a:p>
          <a:p>
            <a:pPr marL="571500" indent="-571500">
              <a:buFont typeface="Arial" panose="020B0604020202020204" pitchFamily="34" charset="0"/>
              <a:buChar char="•"/>
            </a:pPr>
            <a:r>
              <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Append </a:t>
            </a:r>
            <a:r>
              <a:rPr lang="en-US" sz="3599"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CostCenter</a:t>
            </a:r>
            <a:r>
              <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Tag to Resource Groups</a:t>
            </a:r>
          </a:p>
          <a:p>
            <a:pPr marL="571500" indent="-571500">
              <a:buFont typeface="Arial" panose="020B0604020202020204" pitchFamily="34" charset="0"/>
              <a:buChar char="•"/>
            </a:pPr>
            <a:r>
              <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For tracking purposes, all assets must be assigned to an application owner within one of the core business functions.</a:t>
            </a:r>
          </a:p>
          <a:p>
            <a:pPr marL="571500" indent="-571500">
              <a:buFont typeface="Arial" panose="020B0604020202020204" pitchFamily="34" charset="0"/>
              <a:buChar char="•"/>
            </a:pPr>
            <a:r>
              <a:rPr lang="en-US" sz="3599">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When cost concerns arise, additional governance requirements will be established with the finance team.</a:t>
            </a:r>
          </a:p>
        </p:txBody>
      </p:sp>
    </p:spTree>
    <p:extLst>
      <p:ext uri="{BB962C8B-B14F-4D97-AF65-F5344CB8AC3E}">
        <p14:creationId xmlns:p14="http://schemas.microsoft.com/office/powerpoint/2010/main" val="13833986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Build the Security Baseline</a:t>
            </a:r>
          </a:p>
        </p:txBody>
      </p:sp>
    </p:spTree>
    <p:extLst>
      <p:ext uri="{BB962C8B-B14F-4D97-AF65-F5344CB8AC3E}">
        <p14:creationId xmlns:p14="http://schemas.microsoft.com/office/powerpoint/2010/main" val="202335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latin typeface="Segoe UI Semibold "/>
              </a:rPr>
              <a:t>What is Security Baseline?</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547619" y="2078089"/>
            <a:ext cx="11887269" cy="2178545"/>
          </a:xfrm>
        </p:spPr>
        <p:txBody>
          <a:bodyPr/>
          <a:lstStyle/>
          <a:p>
            <a:r>
              <a:rPr lang="en-US">
                <a:latin typeface="Segoe UI" panose="020B0502040204020203" pitchFamily="34" charset="0"/>
                <a:cs typeface="Segoe UI" panose="020B0502040204020203" pitchFamily="34" charset="0"/>
              </a:rPr>
              <a:t>The Security Baseline discipline focuses on ways of establishing policies that protect the network, assets, and most importantly the data that will reside on a cloud provider's solution.</a:t>
            </a:r>
          </a:p>
        </p:txBody>
      </p:sp>
    </p:spTree>
    <p:extLst>
      <p:ext uri="{BB962C8B-B14F-4D97-AF65-F5344CB8AC3E}">
        <p14:creationId xmlns:p14="http://schemas.microsoft.com/office/powerpoint/2010/main" val="56361575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EC3EB6DA-F1BF-4349-9BCC-CFD5B0C16921}"/>
              </a:ext>
            </a:extLst>
          </p:cNvPr>
          <p:cNvSpPr/>
          <p:nvPr/>
        </p:nvSpPr>
        <p:spPr bwMode="auto">
          <a:xfrm>
            <a:off x="1" y="1669798"/>
            <a:ext cx="12434888" cy="4187912"/>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9" rIns="0" bIns="54849" numCol="1" rtlCol="0" anchor="ctr" anchorCtr="0" compatLnSpc="1">
            <a:prstTxWarp prst="textNoShape">
              <a:avLst/>
            </a:prstTxWarp>
          </a:bodyPr>
          <a:lstStyle/>
          <a:p>
            <a:pPr algn="ctr" defTabSz="1096639" fontAlgn="base">
              <a:spcBef>
                <a:spcPct val="0"/>
              </a:spcBef>
              <a:spcAft>
                <a:spcPct val="0"/>
              </a:spcAft>
            </a:pPr>
            <a:endParaRPr lang="en-US" sz="2353" kern="0">
              <a:gradFill>
                <a:gsLst>
                  <a:gs pos="0">
                    <a:srgbClr val="FFFFFF"/>
                  </a:gs>
                  <a:gs pos="100000">
                    <a:srgbClr val="FFFFFF"/>
                  </a:gs>
                </a:gsLst>
                <a:lin ang="5400000" scaled="0"/>
              </a:gradFill>
              <a:latin typeface="Segoe UI Semilight"/>
            </a:endParaRPr>
          </a:p>
        </p:txBody>
      </p:sp>
      <p:sp>
        <p:nvSpPr>
          <p:cNvPr id="2" name="Title 1">
            <a:extLst>
              <a:ext uri="{FF2B5EF4-FFF2-40B4-BE49-F238E27FC236}">
                <a16:creationId xmlns:a16="http://schemas.microsoft.com/office/drawing/2014/main" id="{9B2C75A2-770B-485B-A9DD-5903B6F2E73F}"/>
              </a:ext>
            </a:extLst>
          </p:cNvPr>
          <p:cNvSpPr>
            <a:spLocks noGrp="1"/>
          </p:cNvSpPr>
          <p:nvPr>
            <p:ph type="title"/>
          </p:nvPr>
        </p:nvSpPr>
        <p:spPr>
          <a:xfrm>
            <a:off x="465080" y="633144"/>
            <a:ext cx="11531715" cy="411110"/>
          </a:xfrm>
        </p:spPr>
        <p:txBody>
          <a:bodyPr/>
          <a:lstStyle/>
          <a:p>
            <a:r>
              <a:rPr lang="en-US"/>
              <a:t>The cloud kill chain model </a:t>
            </a:r>
          </a:p>
        </p:txBody>
      </p:sp>
      <p:sp>
        <p:nvSpPr>
          <p:cNvPr id="3" name="Footer Placeholder 2">
            <a:extLst>
              <a:ext uri="{FF2B5EF4-FFF2-40B4-BE49-F238E27FC236}">
                <a16:creationId xmlns:a16="http://schemas.microsoft.com/office/drawing/2014/main" id="{81AAAFD1-57FE-463E-AFF7-B00617CBCEC1}"/>
              </a:ext>
            </a:extLst>
          </p:cNvPr>
          <p:cNvSpPr>
            <a:spLocks noGrp="1"/>
          </p:cNvSpPr>
          <p:nvPr>
            <p:ph type="ftr" sz="quarter" idx="3"/>
          </p:nvPr>
        </p:nvSpPr>
        <p:spPr/>
        <p:txBody>
          <a:bodyPr/>
          <a:lstStyle/>
          <a:p>
            <a:r>
              <a:rPr lang="en-US"/>
              <a:t>© Microsoft Corporation                                                                                  								                                Azure </a:t>
            </a:r>
          </a:p>
        </p:txBody>
      </p:sp>
      <p:grpSp>
        <p:nvGrpSpPr>
          <p:cNvPr id="38" name="Group 37">
            <a:extLst>
              <a:ext uri="{FF2B5EF4-FFF2-40B4-BE49-F238E27FC236}">
                <a16:creationId xmlns:a16="http://schemas.microsoft.com/office/drawing/2014/main" id="{2726C939-E174-4999-8B71-E6D797B34A3B}"/>
              </a:ext>
            </a:extLst>
          </p:cNvPr>
          <p:cNvGrpSpPr/>
          <p:nvPr/>
        </p:nvGrpSpPr>
        <p:grpSpPr>
          <a:xfrm>
            <a:off x="465078" y="1971124"/>
            <a:ext cx="2651422" cy="2785216"/>
            <a:chOff x="465137" y="1970929"/>
            <a:chExt cx="2651760" cy="2785572"/>
          </a:xfrm>
        </p:grpSpPr>
        <p:sp>
          <p:nvSpPr>
            <p:cNvPr id="8" name="Rectangle 7">
              <a:extLst>
                <a:ext uri="{FF2B5EF4-FFF2-40B4-BE49-F238E27FC236}">
                  <a16:creationId xmlns:a16="http://schemas.microsoft.com/office/drawing/2014/main" id="{C25633C8-BC89-44CD-8C36-9D646D6B0EDA}"/>
                </a:ext>
              </a:extLst>
            </p:cNvPr>
            <p:cNvSpPr/>
            <p:nvPr/>
          </p:nvSpPr>
          <p:spPr bwMode="auto">
            <a:xfrm>
              <a:off x="465138" y="1970929"/>
              <a:ext cx="2396253"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a:solidFill>
                    <a:srgbClr val="000000"/>
                  </a:solidFill>
                  <a:latin typeface="+mj-lt"/>
                  <a:ea typeface="Segoe UI" pitchFamily="34" charset="0"/>
                  <a:cs typeface="Segoe UI" pitchFamily="34" charset="0"/>
                </a:rPr>
                <a:t>Exposure</a:t>
              </a:r>
            </a:p>
          </p:txBody>
        </p:sp>
        <p:sp>
          <p:nvSpPr>
            <p:cNvPr id="16" name="Rectangle 15">
              <a:extLst>
                <a:ext uri="{FF2B5EF4-FFF2-40B4-BE49-F238E27FC236}">
                  <a16:creationId xmlns:a16="http://schemas.microsoft.com/office/drawing/2014/main" id="{8C6B0616-C89F-4DC3-AD50-5AA9E2092CCC}"/>
                </a:ext>
              </a:extLst>
            </p:cNvPr>
            <p:cNvSpPr/>
            <p:nvPr/>
          </p:nvSpPr>
          <p:spPr bwMode="auto">
            <a:xfrm>
              <a:off x="1027113" y="2701186"/>
              <a:ext cx="1834273"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Insecurely configured applications</a:t>
              </a:r>
            </a:p>
          </p:txBody>
        </p:sp>
        <p:grpSp>
          <p:nvGrpSpPr>
            <p:cNvPr id="24" name="Group 23">
              <a:extLst>
                <a:ext uri="{FF2B5EF4-FFF2-40B4-BE49-F238E27FC236}">
                  <a16:creationId xmlns:a16="http://schemas.microsoft.com/office/drawing/2014/main" id="{6D2F8361-3623-4B5E-89A0-E282CA5C408C}"/>
                </a:ext>
              </a:extLst>
            </p:cNvPr>
            <p:cNvGrpSpPr/>
            <p:nvPr/>
          </p:nvGrpSpPr>
          <p:grpSpPr>
            <a:xfrm>
              <a:off x="494281" y="4197751"/>
              <a:ext cx="1735791" cy="558750"/>
              <a:chOff x="494281" y="4352341"/>
              <a:chExt cx="1735791" cy="558750"/>
            </a:xfrm>
          </p:grpSpPr>
          <p:sp>
            <p:nvSpPr>
              <p:cNvPr id="19" name="Rectangle 18">
                <a:extLst>
                  <a:ext uri="{FF2B5EF4-FFF2-40B4-BE49-F238E27FC236}">
                    <a16:creationId xmlns:a16="http://schemas.microsoft.com/office/drawing/2014/main" id="{613C2EDA-168C-48E3-AEF8-1C294677DFBA}"/>
                  </a:ext>
                </a:extLst>
              </p:cNvPr>
              <p:cNvSpPr/>
              <p:nvPr/>
            </p:nvSpPr>
            <p:spPr>
              <a:xfrm>
                <a:off x="1027114" y="4456284"/>
                <a:ext cx="1202958" cy="350865"/>
              </a:xfrm>
              <a:prstGeom prst="rect">
                <a:avLst/>
              </a:prstGeom>
              <a:noFill/>
            </p:spPr>
            <p:txBody>
              <a:bodyPr wrap="none" lIns="91428" tIns="91428" rIns="91428" bIns="91428" anchor="t" anchorCtr="0">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Infected admin</a:t>
                </a:r>
              </a:p>
            </p:txBody>
          </p:sp>
          <p:grpSp>
            <p:nvGrpSpPr>
              <p:cNvPr id="124" name="Group 123">
                <a:extLst>
                  <a:ext uri="{FF2B5EF4-FFF2-40B4-BE49-F238E27FC236}">
                    <a16:creationId xmlns:a16="http://schemas.microsoft.com/office/drawing/2014/main" id="{F5DAF042-43EF-4293-B1C7-825592449FC4}"/>
                  </a:ext>
                </a:extLst>
              </p:cNvPr>
              <p:cNvGrpSpPr/>
              <p:nvPr/>
            </p:nvGrpSpPr>
            <p:grpSpPr>
              <a:xfrm>
                <a:off x="494281" y="4352341"/>
                <a:ext cx="510356" cy="558750"/>
                <a:chOff x="8913527" y="3859951"/>
                <a:chExt cx="712120" cy="779646"/>
              </a:xfrm>
            </p:grpSpPr>
            <p:sp>
              <p:nvSpPr>
                <p:cNvPr id="125" name="Freeform: Shape 124">
                  <a:extLst>
                    <a:ext uri="{FF2B5EF4-FFF2-40B4-BE49-F238E27FC236}">
                      <a16:creationId xmlns:a16="http://schemas.microsoft.com/office/drawing/2014/main" id="{A77E3CA4-8986-43C7-8FD4-407CD118E580}"/>
                    </a:ext>
                  </a:extLst>
                </p:cNvPr>
                <p:cNvSpPr/>
                <p:nvPr/>
              </p:nvSpPr>
              <p:spPr>
                <a:xfrm>
                  <a:off x="8913527" y="4067173"/>
                  <a:ext cx="408740" cy="525520"/>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78D3"/>
                </a:solidFill>
                <a:ln w="19050" cap="sq">
                  <a:noFill/>
                  <a:prstDash val="solid"/>
                  <a:miter lim="800000"/>
                  <a:headEnd/>
                  <a:tailEnd/>
                </a:ln>
              </p:spPr>
              <p:txBody>
                <a:bodyPr vert="horz" wrap="square" lIns="93248" tIns="46624" rIns="93248" bIns="46624" numCol="1" anchor="t" anchorCtr="0" compatLnSpc="1">
                  <a:prstTxWarp prst="textNoShape">
                    <a:avLst/>
                  </a:prstTxWarp>
                </a:bodyPr>
                <a:lstStyle/>
                <a:p>
                  <a:pPr defTabSz="932649">
                    <a:defRPr/>
                  </a:pPr>
                  <a:endParaRPr lang="en-US" sz="1836" kern="0">
                    <a:solidFill>
                      <a:srgbClr val="2F2F2F"/>
                    </a:solidFill>
                    <a:latin typeface="Segoe UI"/>
                  </a:endParaRPr>
                </a:p>
              </p:txBody>
            </p:sp>
            <p:sp>
              <p:nvSpPr>
                <p:cNvPr id="126" name="Freeform: Shape 125">
                  <a:extLst>
                    <a:ext uri="{FF2B5EF4-FFF2-40B4-BE49-F238E27FC236}">
                      <a16:creationId xmlns:a16="http://schemas.microsoft.com/office/drawing/2014/main" id="{1E5A918A-5380-4091-B167-44A330C4F71A}"/>
                    </a:ext>
                  </a:extLst>
                </p:cNvPr>
                <p:cNvSpPr/>
                <p:nvPr/>
              </p:nvSpPr>
              <p:spPr>
                <a:xfrm>
                  <a:off x="9019253" y="3859951"/>
                  <a:ext cx="606394" cy="779646"/>
                </a:xfrm>
                <a:custGeom>
                  <a:avLst/>
                  <a:gdLst>
                    <a:gd name="connsiteX0" fmla="*/ 240030 w 266700"/>
                    <a:gd name="connsiteY0" fmla="*/ 120015 h 342900"/>
                    <a:gd name="connsiteX1" fmla="*/ 157163 w 266700"/>
                    <a:gd name="connsiteY1" fmla="*/ 120015 h 342900"/>
                    <a:gd name="connsiteX2" fmla="*/ 216217 w 266700"/>
                    <a:gd name="connsiteY2" fmla="*/ 28575 h 342900"/>
                    <a:gd name="connsiteX3" fmla="*/ 106680 w 266700"/>
                    <a:gd name="connsiteY3" fmla="*/ 28575 h 342900"/>
                    <a:gd name="connsiteX4" fmla="*/ 28575 w 266700"/>
                    <a:gd name="connsiteY4" fmla="*/ 197168 h 342900"/>
                    <a:gd name="connsiteX5" fmla="*/ 106680 w 266700"/>
                    <a:gd name="connsiteY5" fmla="*/ 197168 h 342900"/>
                    <a:gd name="connsiteX6" fmla="*/ 106680 w 266700"/>
                    <a:gd name="connsiteY6" fmla="*/ 321945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700" h="342900">
                      <a:moveTo>
                        <a:pt x="240030" y="120015"/>
                      </a:moveTo>
                      <a:lnTo>
                        <a:pt x="157163" y="120015"/>
                      </a:lnTo>
                      <a:lnTo>
                        <a:pt x="216217" y="28575"/>
                      </a:lnTo>
                      <a:lnTo>
                        <a:pt x="106680" y="28575"/>
                      </a:lnTo>
                      <a:lnTo>
                        <a:pt x="28575" y="197168"/>
                      </a:lnTo>
                      <a:lnTo>
                        <a:pt x="106680" y="197168"/>
                      </a:lnTo>
                      <a:lnTo>
                        <a:pt x="106680" y="321945"/>
                      </a:lnTo>
                      <a:close/>
                    </a:path>
                  </a:pathLst>
                </a:custGeom>
                <a:solidFill>
                  <a:srgbClr val="000000"/>
                </a:solidFill>
                <a:ln w="19050" cap="sq">
                  <a:noFill/>
                  <a:prstDash val="solid"/>
                  <a:miter lim="800000"/>
                  <a:headEnd/>
                  <a:tailEnd/>
                </a:ln>
              </p:spPr>
              <p:txBody>
                <a:bodyPr vert="horz" wrap="square" lIns="93248" tIns="46624" rIns="93248" bIns="46624" numCol="1" anchor="t" anchorCtr="0" compatLnSpc="1">
                  <a:prstTxWarp prst="textNoShape">
                    <a:avLst/>
                  </a:prstTxWarp>
                </a:bodyPr>
                <a:lstStyle/>
                <a:p>
                  <a:pPr defTabSz="932649">
                    <a:defRPr/>
                  </a:pPr>
                  <a:endParaRPr lang="en-US" sz="1836" kern="0">
                    <a:solidFill>
                      <a:srgbClr val="2F2F2F"/>
                    </a:solidFill>
                    <a:latin typeface="Segoe UI"/>
                  </a:endParaRPr>
                </a:p>
              </p:txBody>
            </p:sp>
          </p:grpSp>
        </p:grpSp>
        <p:grpSp>
          <p:nvGrpSpPr>
            <p:cNvPr id="26" name="Group 25">
              <a:extLst>
                <a:ext uri="{FF2B5EF4-FFF2-40B4-BE49-F238E27FC236}">
                  <a16:creationId xmlns:a16="http://schemas.microsoft.com/office/drawing/2014/main" id="{33B3B70D-712E-4DEF-854A-44D284967C4A}"/>
                </a:ext>
              </a:extLst>
            </p:cNvPr>
            <p:cNvGrpSpPr/>
            <p:nvPr/>
          </p:nvGrpSpPr>
          <p:grpSpPr>
            <a:xfrm>
              <a:off x="547942" y="3513825"/>
              <a:ext cx="1611918" cy="403032"/>
              <a:chOff x="547942" y="3283158"/>
              <a:chExt cx="1611918" cy="403032"/>
            </a:xfrm>
          </p:grpSpPr>
          <p:sp>
            <p:nvSpPr>
              <p:cNvPr id="18" name="Rectangle 17">
                <a:extLst>
                  <a:ext uri="{FF2B5EF4-FFF2-40B4-BE49-F238E27FC236}">
                    <a16:creationId xmlns:a16="http://schemas.microsoft.com/office/drawing/2014/main" id="{45EEE408-30A6-4F70-A9A4-F506BBB1BF3B}"/>
                  </a:ext>
                </a:extLst>
              </p:cNvPr>
              <p:cNvSpPr/>
              <p:nvPr/>
            </p:nvSpPr>
            <p:spPr>
              <a:xfrm>
                <a:off x="1027114" y="3309242"/>
                <a:ext cx="1132746" cy="350865"/>
              </a:xfrm>
              <a:prstGeom prst="rect">
                <a:avLst/>
              </a:prstGeom>
              <a:noFill/>
            </p:spPr>
            <p:txBody>
              <a:bodyPr wrap="none" lIns="91428" tIns="91428" rIns="91428" bIns="91428" anchor="t" anchorCtr="0">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Vulnerabilities</a:t>
                </a:r>
              </a:p>
            </p:txBody>
          </p:sp>
          <p:grpSp>
            <p:nvGrpSpPr>
              <p:cNvPr id="127" name="Group 126">
                <a:extLst>
                  <a:ext uri="{FF2B5EF4-FFF2-40B4-BE49-F238E27FC236}">
                    <a16:creationId xmlns:a16="http://schemas.microsoft.com/office/drawing/2014/main" id="{FA5EA742-266F-460D-A132-98AAEB7913DF}"/>
                  </a:ext>
                </a:extLst>
              </p:cNvPr>
              <p:cNvGrpSpPr/>
              <p:nvPr/>
            </p:nvGrpSpPr>
            <p:grpSpPr>
              <a:xfrm>
                <a:off x="547942" y="3283158"/>
                <a:ext cx="403034" cy="403032"/>
                <a:chOff x="2770918" y="7416762"/>
                <a:chExt cx="595311" cy="595311"/>
              </a:xfrm>
            </p:grpSpPr>
            <p:sp>
              <p:nvSpPr>
                <p:cNvPr id="128" name="Cross 127">
                  <a:extLst>
                    <a:ext uri="{FF2B5EF4-FFF2-40B4-BE49-F238E27FC236}">
                      <a16:creationId xmlns:a16="http://schemas.microsoft.com/office/drawing/2014/main" id="{34B712E6-E985-4B61-A94B-3415BE19D043}"/>
                    </a:ext>
                  </a:extLst>
                </p:cNvPr>
                <p:cNvSpPr/>
                <p:nvPr/>
              </p:nvSpPr>
              <p:spPr>
                <a:xfrm rot="2700000">
                  <a:off x="2779279" y="7425123"/>
                  <a:ext cx="578588" cy="578588"/>
                </a:xfrm>
                <a:prstGeom prst="plus">
                  <a:avLst>
                    <a:gd name="adj" fmla="val 44963"/>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5B970959-16B1-4997-B12C-0A8A66C04949}"/>
                    </a:ext>
                  </a:extLst>
                </p:cNvPr>
                <p:cNvSpPr/>
                <p:nvPr/>
              </p:nvSpPr>
              <p:spPr>
                <a:xfrm>
                  <a:off x="2770918" y="7416762"/>
                  <a:ext cx="595311" cy="595311"/>
                </a:xfrm>
                <a:prstGeom prst="ellipse">
                  <a:avLst/>
                </a:prstGeom>
                <a:noFill/>
                <a:ln w="5715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8" name="Straight Arrow Connector 27">
              <a:extLst>
                <a:ext uri="{FF2B5EF4-FFF2-40B4-BE49-F238E27FC236}">
                  <a16:creationId xmlns:a16="http://schemas.microsoft.com/office/drawing/2014/main" id="{FF1F5558-342A-4488-9536-7705CF837E70}"/>
                </a:ext>
              </a:extLst>
            </p:cNvPr>
            <p:cNvCxnSpPr>
              <a:cxnSpLocks/>
            </p:cNvCxnSpPr>
            <p:nvPr/>
          </p:nvCxnSpPr>
          <p:spPr>
            <a:xfrm>
              <a:off x="465137" y="2459645"/>
              <a:ext cx="26517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50E884BC-249E-4E7E-8FD6-6EC64F4A32BE}"/>
              </a:ext>
            </a:extLst>
          </p:cNvPr>
          <p:cNvGrpSpPr/>
          <p:nvPr/>
        </p:nvGrpSpPr>
        <p:grpSpPr>
          <a:xfrm>
            <a:off x="3208360" y="1971125"/>
            <a:ext cx="2651423" cy="3460227"/>
            <a:chOff x="3208767" y="1970929"/>
            <a:chExt cx="2651760" cy="3460667"/>
          </a:xfrm>
        </p:grpSpPr>
        <p:sp>
          <p:nvSpPr>
            <p:cNvPr id="10" name="Rectangle 9">
              <a:extLst>
                <a:ext uri="{FF2B5EF4-FFF2-40B4-BE49-F238E27FC236}">
                  <a16:creationId xmlns:a16="http://schemas.microsoft.com/office/drawing/2014/main" id="{1A0FD852-D875-46CA-A66B-6BCCF913E544}"/>
                </a:ext>
              </a:extLst>
            </p:cNvPr>
            <p:cNvSpPr/>
            <p:nvPr/>
          </p:nvSpPr>
          <p:spPr bwMode="auto">
            <a:xfrm>
              <a:off x="3411085" y="1970929"/>
              <a:ext cx="1735529"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a:solidFill>
                    <a:srgbClr val="000000"/>
                  </a:solidFill>
                  <a:latin typeface="+mj-lt"/>
                  <a:ea typeface="Segoe UI" pitchFamily="34" charset="0"/>
                  <a:cs typeface="Segoe UI" pitchFamily="34" charset="0"/>
                </a:rPr>
                <a:t>Access </a:t>
              </a:r>
            </a:p>
          </p:txBody>
        </p:sp>
        <p:grpSp>
          <p:nvGrpSpPr>
            <p:cNvPr id="2048" name="Group 2047">
              <a:extLst>
                <a:ext uri="{FF2B5EF4-FFF2-40B4-BE49-F238E27FC236}">
                  <a16:creationId xmlns:a16="http://schemas.microsoft.com/office/drawing/2014/main" id="{130C4C58-52D9-47C8-A9EB-0CBD7C2D7F09}"/>
                </a:ext>
              </a:extLst>
            </p:cNvPr>
            <p:cNvGrpSpPr/>
            <p:nvPr/>
          </p:nvGrpSpPr>
          <p:grpSpPr>
            <a:xfrm>
              <a:off x="3411085" y="2728512"/>
              <a:ext cx="1997519" cy="462413"/>
              <a:chOff x="3237935" y="2532511"/>
              <a:chExt cx="1997519" cy="462413"/>
            </a:xfrm>
          </p:grpSpPr>
          <p:sp>
            <p:nvSpPr>
              <p:cNvPr id="42" name="Rectangle 41">
                <a:extLst>
                  <a:ext uri="{FF2B5EF4-FFF2-40B4-BE49-F238E27FC236}">
                    <a16:creationId xmlns:a16="http://schemas.microsoft.com/office/drawing/2014/main" id="{D1FA419C-E683-437B-A42B-2264B4C1DF75}"/>
                  </a:ext>
                </a:extLst>
              </p:cNvPr>
              <p:cNvSpPr/>
              <p:nvPr/>
            </p:nvSpPr>
            <p:spPr>
              <a:xfrm>
                <a:off x="3884187" y="2601720"/>
                <a:ext cx="1351267" cy="350865"/>
              </a:xfrm>
              <a:prstGeom prst="rect">
                <a:avLst/>
              </a:prstGeom>
            </p:spPr>
            <p:txBody>
              <a:bodyPr wrap="none" lIns="91428" tIns="91428" rIns="91428" bIns="91428">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Virtual machines </a:t>
                </a:r>
              </a:p>
            </p:txBody>
          </p:sp>
          <p:pic>
            <p:nvPicPr>
              <p:cNvPr id="130" name="Graphic 129">
                <a:extLst>
                  <a:ext uri="{FF2B5EF4-FFF2-40B4-BE49-F238E27FC236}">
                    <a16:creationId xmlns:a16="http://schemas.microsoft.com/office/drawing/2014/main" id="{618A374C-BD7B-4063-B3FB-BE0BA893AE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37935" y="2532511"/>
                <a:ext cx="501217" cy="462413"/>
              </a:xfrm>
              <a:prstGeom prst="rect">
                <a:avLst/>
              </a:prstGeom>
            </p:spPr>
          </p:pic>
        </p:grpSp>
        <p:sp>
          <p:nvSpPr>
            <p:cNvPr id="133" name="Rectangle 132">
              <a:extLst>
                <a:ext uri="{FF2B5EF4-FFF2-40B4-BE49-F238E27FC236}">
                  <a16:creationId xmlns:a16="http://schemas.microsoft.com/office/drawing/2014/main" id="{4002EF80-8B8B-4B46-B9A4-5090B40D4AB0}"/>
                </a:ext>
              </a:extLst>
            </p:cNvPr>
            <p:cNvSpPr/>
            <p:nvPr/>
          </p:nvSpPr>
          <p:spPr bwMode="auto">
            <a:xfrm>
              <a:off x="4057337" y="3539909"/>
              <a:ext cx="1149740"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Web apps</a:t>
              </a:r>
            </a:p>
          </p:txBody>
        </p:sp>
        <p:grpSp>
          <p:nvGrpSpPr>
            <p:cNvPr id="32" name="Group 31">
              <a:extLst>
                <a:ext uri="{FF2B5EF4-FFF2-40B4-BE49-F238E27FC236}">
                  <a16:creationId xmlns:a16="http://schemas.microsoft.com/office/drawing/2014/main" id="{7D44B0BC-097B-4AF9-979B-D2FFCED511F4}"/>
                </a:ext>
              </a:extLst>
            </p:cNvPr>
            <p:cNvGrpSpPr/>
            <p:nvPr/>
          </p:nvGrpSpPr>
          <p:grpSpPr>
            <a:xfrm>
              <a:off x="3443454" y="4258888"/>
              <a:ext cx="1594793" cy="436476"/>
              <a:chOff x="3270304" y="4034013"/>
              <a:chExt cx="1594793" cy="436476"/>
            </a:xfrm>
          </p:grpSpPr>
          <p:sp>
            <p:nvSpPr>
              <p:cNvPr id="44" name="Rectangle 43">
                <a:extLst>
                  <a:ext uri="{FF2B5EF4-FFF2-40B4-BE49-F238E27FC236}">
                    <a16:creationId xmlns:a16="http://schemas.microsoft.com/office/drawing/2014/main" id="{2D7F5C43-4110-45A3-BB84-AD5A2A407268}"/>
                  </a:ext>
                </a:extLst>
              </p:cNvPr>
              <p:cNvSpPr/>
              <p:nvPr/>
            </p:nvSpPr>
            <p:spPr>
              <a:xfrm>
                <a:off x="3884187" y="4076819"/>
                <a:ext cx="980910" cy="350865"/>
              </a:xfrm>
              <a:prstGeom prst="rect">
                <a:avLst/>
              </a:prstGeom>
            </p:spPr>
            <p:txBody>
              <a:bodyPr wrap="none" lIns="91428" tIns="91428" rIns="91428" bIns="91428">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Credentials </a:t>
                </a:r>
              </a:p>
            </p:txBody>
          </p:sp>
          <p:pic>
            <p:nvPicPr>
              <p:cNvPr id="134" name="Picture 133">
                <a:extLst>
                  <a:ext uri="{FF2B5EF4-FFF2-40B4-BE49-F238E27FC236}">
                    <a16:creationId xmlns:a16="http://schemas.microsoft.com/office/drawing/2014/main" id="{41C07F25-5F1E-4C5C-B3FE-289F064D0988}"/>
                  </a:ext>
                </a:extLst>
              </p:cNvPr>
              <p:cNvPicPr>
                <a:picLocks noChangeAspect="1"/>
              </p:cNvPicPr>
              <p:nvPr/>
            </p:nvPicPr>
            <p:blipFill>
              <a:blip r:embed="rId5"/>
              <a:stretch>
                <a:fillRect/>
              </a:stretch>
            </p:blipFill>
            <p:spPr>
              <a:xfrm>
                <a:off x="3270304" y="4034013"/>
                <a:ext cx="436478" cy="436476"/>
              </a:xfrm>
              <a:prstGeom prst="rect">
                <a:avLst/>
              </a:prstGeom>
            </p:spPr>
          </p:pic>
        </p:grpSp>
        <p:grpSp>
          <p:nvGrpSpPr>
            <p:cNvPr id="5" name="Group 4">
              <a:extLst>
                <a:ext uri="{FF2B5EF4-FFF2-40B4-BE49-F238E27FC236}">
                  <a16:creationId xmlns:a16="http://schemas.microsoft.com/office/drawing/2014/main" id="{0E98AA7C-940C-47B2-84B7-209F18A60F51}"/>
                </a:ext>
              </a:extLst>
            </p:cNvPr>
            <p:cNvGrpSpPr/>
            <p:nvPr/>
          </p:nvGrpSpPr>
          <p:grpSpPr>
            <a:xfrm>
              <a:off x="3411085" y="5046667"/>
              <a:ext cx="2354363" cy="384929"/>
              <a:chOff x="3411085" y="4823340"/>
              <a:chExt cx="2354363" cy="384929"/>
            </a:xfrm>
          </p:grpSpPr>
          <p:sp>
            <p:nvSpPr>
              <p:cNvPr id="45" name="Rectangle 44">
                <a:extLst>
                  <a:ext uri="{FF2B5EF4-FFF2-40B4-BE49-F238E27FC236}">
                    <a16:creationId xmlns:a16="http://schemas.microsoft.com/office/drawing/2014/main" id="{0D4C488C-472D-4F78-8518-6735447E231C}"/>
                  </a:ext>
                </a:extLst>
              </p:cNvPr>
              <p:cNvSpPr/>
              <p:nvPr/>
            </p:nvSpPr>
            <p:spPr>
              <a:xfrm>
                <a:off x="4057337" y="4846508"/>
                <a:ext cx="1708111" cy="350865"/>
              </a:xfrm>
              <a:prstGeom prst="rect">
                <a:avLst/>
              </a:prstGeom>
            </p:spPr>
            <p:txBody>
              <a:bodyPr wrap="square" lIns="91428" tIns="91428" rIns="91428" bIns="91428">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Brute force attacks </a:t>
                </a:r>
              </a:p>
            </p:txBody>
          </p:sp>
          <p:grpSp>
            <p:nvGrpSpPr>
              <p:cNvPr id="4" name="Group 3">
                <a:extLst>
                  <a:ext uri="{FF2B5EF4-FFF2-40B4-BE49-F238E27FC236}">
                    <a16:creationId xmlns:a16="http://schemas.microsoft.com/office/drawing/2014/main" id="{64E09315-65AD-4BBD-8950-A0B85F054B8F}"/>
                  </a:ext>
                </a:extLst>
              </p:cNvPr>
              <p:cNvGrpSpPr/>
              <p:nvPr/>
            </p:nvGrpSpPr>
            <p:grpSpPr>
              <a:xfrm>
                <a:off x="3411085" y="4823340"/>
                <a:ext cx="501217" cy="384929"/>
                <a:chOff x="3454116" y="4823340"/>
                <a:chExt cx="529174" cy="406400"/>
              </a:xfrm>
            </p:grpSpPr>
            <p:pic>
              <p:nvPicPr>
                <p:cNvPr id="39" name="Picture 38">
                  <a:extLst>
                    <a:ext uri="{FF2B5EF4-FFF2-40B4-BE49-F238E27FC236}">
                      <a16:creationId xmlns:a16="http://schemas.microsoft.com/office/drawing/2014/main" id="{130E781F-83D0-47EE-BA38-DFD1EE59CC68}"/>
                    </a:ext>
                  </a:extLst>
                </p:cNvPr>
                <p:cNvPicPr>
                  <a:picLocks noChangeAspect="1"/>
                </p:cNvPicPr>
                <p:nvPr/>
              </p:nvPicPr>
              <p:blipFill>
                <a:blip r:embed="rId6"/>
                <a:stretch>
                  <a:fillRect/>
                </a:stretch>
              </p:blipFill>
              <p:spPr>
                <a:xfrm>
                  <a:off x="3454116" y="4823340"/>
                  <a:ext cx="406400" cy="406400"/>
                </a:xfrm>
                <a:prstGeom prst="rect">
                  <a:avLst/>
                </a:prstGeom>
              </p:spPr>
            </p:pic>
            <p:sp>
              <p:nvSpPr>
                <p:cNvPr id="135" name="Database_EFC7">
                  <a:extLst>
                    <a:ext uri="{FF2B5EF4-FFF2-40B4-BE49-F238E27FC236}">
                      <a16:creationId xmlns:a16="http://schemas.microsoft.com/office/drawing/2014/main" id="{4D100219-9889-4315-80DF-654E2DE04BAD}"/>
                    </a:ext>
                  </a:extLst>
                </p:cNvPr>
                <p:cNvSpPr>
                  <a:spLocks noChangeAspect="1" noEditPoints="1"/>
                </p:cNvSpPr>
                <p:nvPr/>
              </p:nvSpPr>
              <p:spPr bwMode="auto">
                <a:xfrm>
                  <a:off x="3792586" y="4897268"/>
                  <a:ext cx="190704" cy="25052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9631" tIns="44815" rIns="89631" bIns="44815" numCol="1" anchor="t" anchorCtr="0" compatLnSpc="1">
                  <a:prstTxWarp prst="textNoShape">
                    <a:avLst/>
                  </a:prstTxWarp>
                </a:bodyPr>
                <a:lstStyle/>
                <a:p>
                  <a:pPr defTabSz="914276"/>
                  <a:endParaRPr lang="en-US" sz="1765" kern="0">
                    <a:gradFill>
                      <a:gsLst>
                        <a:gs pos="0">
                          <a:srgbClr val="505050"/>
                        </a:gs>
                        <a:gs pos="100000">
                          <a:srgbClr val="505050"/>
                        </a:gs>
                      </a:gsLst>
                    </a:gradFill>
                    <a:latin typeface="Segoe UI Semilight"/>
                  </a:endParaRPr>
                </a:p>
              </p:txBody>
            </p:sp>
          </p:grpSp>
        </p:grpSp>
        <p:cxnSp>
          <p:nvCxnSpPr>
            <p:cNvPr id="140" name="Straight Arrow Connector 139">
              <a:extLst>
                <a:ext uri="{FF2B5EF4-FFF2-40B4-BE49-F238E27FC236}">
                  <a16:creationId xmlns:a16="http://schemas.microsoft.com/office/drawing/2014/main" id="{F3EFD3DE-09EF-4914-9956-9B511AF67204}"/>
                </a:ext>
              </a:extLst>
            </p:cNvPr>
            <p:cNvCxnSpPr>
              <a:cxnSpLocks/>
            </p:cNvCxnSpPr>
            <p:nvPr/>
          </p:nvCxnSpPr>
          <p:spPr>
            <a:xfrm>
              <a:off x="3208767" y="2459645"/>
              <a:ext cx="265176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70F1B4BF-4275-43D0-9E4E-28C8067148FC}"/>
              </a:ext>
            </a:extLst>
          </p:cNvPr>
          <p:cNvGrpSpPr/>
          <p:nvPr/>
        </p:nvGrpSpPr>
        <p:grpSpPr>
          <a:xfrm>
            <a:off x="5935836" y="1971125"/>
            <a:ext cx="3190263" cy="2751607"/>
            <a:chOff x="5936593" y="1970929"/>
            <a:chExt cx="3190670" cy="2751957"/>
          </a:xfrm>
        </p:grpSpPr>
        <p:sp>
          <p:nvSpPr>
            <p:cNvPr id="12" name="Rectangle 11">
              <a:extLst>
                <a:ext uri="{FF2B5EF4-FFF2-40B4-BE49-F238E27FC236}">
                  <a16:creationId xmlns:a16="http://schemas.microsoft.com/office/drawing/2014/main" id="{80A9537C-8321-4A56-9663-52D64012F3FA}"/>
                </a:ext>
              </a:extLst>
            </p:cNvPr>
            <p:cNvSpPr/>
            <p:nvPr/>
          </p:nvSpPr>
          <p:spPr bwMode="auto">
            <a:xfrm>
              <a:off x="6071842" y="1970929"/>
              <a:ext cx="2420602"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a:solidFill>
                    <a:srgbClr val="000000"/>
                  </a:solidFill>
                  <a:latin typeface="+mj-lt"/>
                  <a:ea typeface="Segoe UI" pitchFamily="34" charset="0"/>
                  <a:cs typeface="Segoe UI" pitchFamily="34" charset="0"/>
                </a:rPr>
                <a:t>Lateral movements</a:t>
              </a:r>
            </a:p>
          </p:txBody>
        </p:sp>
        <p:grpSp>
          <p:nvGrpSpPr>
            <p:cNvPr id="37" name="Group 36">
              <a:extLst>
                <a:ext uri="{FF2B5EF4-FFF2-40B4-BE49-F238E27FC236}">
                  <a16:creationId xmlns:a16="http://schemas.microsoft.com/office/drawing/2014/main" id="{6F7ADE9E-7B62-46E0-BD77-1B0252044ADC}"/>
                </a:ext>
              </a:extLst>
            </p:cNvPr>
            <p:cNvGrpSpPr/>
            <p:nvPr/>
          </p:nvGrpSpPr>
          <p:grpSpPr>
            <a:xfrm>
              <a:off x="6052172" y="2712411"/>
              <a:ext cx="2889747" cy="2010475"/>
              <a:chOff x="6052172" y="2489084"/>
              <a:chExt cx="2889747" cy="2010475"/>
            </a:xfrm>
          </p:grpSpPr>
          <p:pic>
            <p:nvPicPr>
              <p:cNvPr id="34" name="Picture 33">
                <a:extLst>
                  <a:ext uri="{FF2B5EF4-FFF2-40B4-BE49-F238E27FC236}">
                    <a16:creationId xmlns:a16="http://schemas.microsoft.com/office/drawing/2014/main" id="{234725E5-1492-45DC-B482-6E59158C41B6}"/>
                  </a:ext>
                </a:extLst>
              </p:cNvPr>
              <p:cNvPicPr>
                <a:picLocks noChangeAspect="1"/>
              </p:cNvPicPr>
              <p:nvPr/>
            </p:nvPicPr>
            <p:blipFill>
              <a:blip r:embed="rId6"/>
              <a:stretch>
                <a:fillRect/>
              </a:stretch>
            </p:blipFill>
            <p:spPr>
              <a:xfrm>
                <a:off x="6052172" y="2489084"/>
                <a:ext cx="406400" cy="406400"/>
              </a:xfrm>
              <a:prstGeom prst="rect">
                <a:avLst/>
              </a:prstGeom>
            </p:spPr>
          </p:pic>
          <p:sp>
            <p:nvSpPr>
              <p:cNvPr id="142" name="Rectangle 141">
                <a:extLst>
                  <a:ext uri="{FF2B5EF4-FFF2-40B4-BE49-F238E27FC236}">
                    <a16:creationId xmlns:a16="http://schemas.microsoft.com/office/drawing/2014/main" id="{E7F64F1C-0304-4838-8210-488BC5F28F9E}"/>
                  </a:ext>
                </a:extLst>
              </p:cNvPr>
              <p:cNvSpPr/>
              <p:nvPr/>
            </p:nvSpPr>
            <p:spPr>
              <a:xfrm>
                <a:off x="7590652" y="4106355"/>
                <a:ext cx="1351267" cy="350865"/>
              </a:xfrm>
              <a:prstGeom prst="rect">
                <a:avLst/>
              </a:prstGeom>
            </p:spPr>
            <p:txBody>
              <a:bodyPr wrap="none" lIns="91428" tIns="91428" rIns="91428" bIns="91428">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Virtual machines </a:t>
                </a:r>
              </a:p>
            </p:txBody>
          </p:sp>
          <p:pic>
            <p:nvPicPr>
              <p:cNvPr id="143" name="Graphic 142">
                <a:extLst>
                  <a:ext uri="{FF2B5EF4-FFF2-40B4-BE49-F238E27FC236}">
                    <a16:creationId xmlns:a16="http://schemas.microsoft.com/office/drawing/2014/main" id="{995DC8B6-CEE7-42D3-B59A-E40257296D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42103" y="4037146"/>
                <a:ext cx="501217" cy="462413"/>
              </a:xfrm>
              <a:prstGeom prst="rect">
                <a:avLst/>
              </a:prstGeom>
            </p:spPr>
          </p:pic>
          <p:sp>
            <p:nvSpPr>
              <p:cNvPr id="146" name="Rectangle 145">
                <a:extLst>
                  <a:ext uri="{FF2B5EF4-FFF2-40B4-BE49-F238E27FC236}">
                    <a16:creationId xmlns:a16="http://schemas.microsoft.com/office/drawing/2014/main" id="{A86258F8-FD39-44B0-8889-93935FE2F6B1}"/>
                  </a:ext>
                </a:extLst>
              </p:cNvPr>
              <p:cNvSpPr/>
              <p:nvPr/>
            </p:nvSpPr>
            <p:spPr bwMode="auto">
              <a:xfrm>
                <a:off x="7590652" y="2555506"/>
                <a:ext cx="1149740" cy="350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Web apps</a:t>
                </a:r>
              </a:p>
            </p:txBody>
          </p:sp>
          <p:sp>
            <p:nvSpPr>
              <p:cNvPr id="148" name="Rectangle 147">
                <a:extLst>
                  <a:ext uri="{FF2B5EF4-FFF2-40B4-BE49-F238E27FC236}">
                    <a16:creationId xmlns:a16="http://schemas.microsoft.com/office/drawing/2014/main" id="{1E75329F-1764-451F-8CE7-186518ABBD84}"/>
                  </a:ext>
                </a:extLst>
              </p:cNvPr>
              <p:cNvSpPr/>
              <p:nvPr/>
            </p:nvSpPr>
            <p:spPr>
              <a:xfrm>
                <a:off x="7590652" y="3277045"/>
                <a:ext cx="1351267" cy="350865"/>
              </a:xfrm>
              <a:prstGeom prst="rect">
                <a:avLst/>
              </a:prstGeom>
            </p:spPr>
            <p:txBody>
              <a:bodyPr wrap="square" lIns="91428" tIns="91428" rIns="91428" bIns="91428">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SQL databases</a:t>
                </a:r>
              </a:p>
            </p:txBody>
          </p:sp>
          <p:sp>
            <p:nvSpPr>
              <p:cNvPr id="150" name="Database_EFC7">
                <a:extLst>
                  <a:ext uri="{FF2B5EF4-FFF2-40B4-BE49-F238E27FC236}">
                    <a16:creationId xmlns:a16="http://schemas.microsoft.com/office/drawing/2014/main" id="{08BBB0F4-C0F3-45A8-BC96-4F8D24A92097}"/>
                  </a:ext>
                </a:extLst>
              </p:cNvPr>
              <p:cNvSpPr>
                <a:spLocks noChangeAspect="1" noEditPoints="1"/>
              </p:cNvSpPr>
              <p:nvPr/>
            </p:nvSpPr>
            <p:spPr bwMode="auto">
              <a:xfrm>
                <a:off x="7110674" y="3227224"/>
                <a:ext cx="342939" cy="4505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9631" tIns="44815" rIns="89631" bIns="44815" numCol="1" anchor="t" anchorCtr="0" compatLnSpc="1">
                <a:prstTxWarp prst="textNoShape">
                  <a:avLst/>
                </a:prstTxWarp>
              </a:bodyPr>
              <a:lstStyle/>
              <a:p>
                <a:pPr defTabSz="914276"/>
                <a:endParaRPr lang="en-US" sz="1765" kern="0">
                  <a:gradFill>
                    <a:gsLst>
                      <a:gs pos="0">
                        <a:srgbClr val="505050"/>
                      </a:gs>
                      <a:gs pos="100000">
                        <a:srgbClr val="505050"/>
                      </a:gs>
                    </a:gsLst>
                  </a:gradFill>
                  <a:latin typeface="Segoe UI Semilight"/>
                </a:endParaRPr>
              </a:p>
            </p:txBody>
          </p:sp>
          <p:grpSp>
            <p:nvGrpSpPr>
              <p:cNvPr id="2063" name="Group 2062">
                <a:extLst>
                  <a:ext uri="{FF2B5EF4-FFF2-40B4-BE49-F238E27FC236}">
                    <a16:creationId xmlns:a16="http://schemas.microsoft.com/office/drawing/2014/main" id="{B4861822-FBAC-4DF9-A31D-DD6FA25EA385}"/>
                  </a:ext>
                </a:extLst>
              </p:cNvPr>
              <p:cNvGrpSpPr/>
              <p:nvPr/>
            </p:nvGrpSpPr>
            <p:grpSpPr>
              <a:xfrm>
                <a:off x="6540805" y="2702869"/>
                <a:ext cx="491490" cy="1551239"/>
                <a:chOff x="6441440" y="2702869"/>
                <a:chExt cx="648970" cy="1551239"/>
              </a:xfrm>
            </p:grpSpPr>
            <p:cxnSp>
              <p:nvCxnSpPr>
                <p:cNvPr id="151" name="Straight Arrow Connector 150">
                  <a:extLst>
                    <a:ext uri="{FF2B5EF4-FFF2-40B4-BE49-F238E27FC236}">
                      <a16:creationId xmlns:a16="http://schemas.microsoft.com/office/drawing/2014/main" id="{DD34B73C-563E-431D-94D0-98928A6AD51B}"/>
                    </a:ext>
                  </a:extLst>
                </p:cNvPr>
                <p:cNvCxnSpPr>
                  <a:cxnSpLocks/>
                </p:cNvCxnSpPr>
                <p:nvPr/>
              </p:nvCxnSpPr>
              <p:spPr>
                <a:xfrm>
                  <a:off x="6441440" y="2702869"/>
                  <a:ext cx="648970"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nvGrpSpPr>
                <p:cNvPr id="2062" name="Group 2061">
                  <a:extLst>
                    <a:ext uri="{FF2B5EF4-FFF2-40B4-BE49-F238E27FC236}">
                      <a16:creationId xmlns:a16="http://schemas.microsoft.com/office/drawing/2014/main" id="{122E0660-6EF7-4F9A-A3B3-60093A799C3B}"/>
                    </a:ext>
                  </a:extLst>
                </p:cNvPr>
                <p:cNvGrpSpPr/>
                <p:nvPr/>
              </p:nvGrpSpPr>
              <p:grpSpPr>
                <a:xfrm>
                  <a:off x="6704818" y="3417613"/>
                  <a:ext cx="385592" cy="836495"/>
                  <a:chOff x="6516687" y="3417613"/>
                  <a:chExt cx="573723" cy="836495"/>
                </a:xfrm>
              </p:grpSpPr>
              <p:cxnSp>
                <p:nvCxnSpPr>
                  <p:cNvPr id="156" name="Straight Arrow Connector 155">
                    <a:extLst>
                      <a:ext uri="{FF2B5EF4-FFF2-40B4-BE49-F238E27FC236}">
                        <a16:creationId xmlns:a16="http://schemas.microsoft.com/office/drawing/2014/main" id="{BDC86494-5C2C-4A26-B9AA-1B225B6EE22A}"/>
                      </a:ext>
                    </a:extLst>
                  </p:cNvPr>
                  <p:cNvCxnSpPr>
                    <a:cxnSpLocks/>
                  </p:cNvCxnSpPr>
                  <p:nvPr/>
                </p:nvCxnSpPr>
                <p:spPr>
                  <a:xfrm>
                    <a:off x="6516687" y="4254108"/>
                    <a:ext cx="573723"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A2154513-574E-4171-91DA-ADDB445D3FBD}"/>
                      </a:ext>
                    </a:extLst>
                  </p:cNvPr>
                  <p:cNvCxnSpPr>
                    <a:cxnSpLocks/>
                  </p:cNvCxnSpPr>
                  <p:nvPr/>
                </p:nvCxnSpPr>
                <p:spPr>
                  <a:xfrm>
                    <a:off x="6516687" y="3417613"/>
                    <a:ext cx="573723" cy="0"/>
                  </a:xfrm>
                  <a:prstGeom prst="straightConnector1">
                    <a:avLst/>
                  </a:prstGeom>
                  <a:ln w="19050">
                    <a:solidFill>
                      <a:srgbClr val="2F2F2F"/>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grpSp>
            <p:cxnSp>
              <p:nvCxnSpPr>
                <p:cNvPr id="2060" name="Straight Connector 2059">
                  <a:extLst>
                    <a:ext uri="{FF2B5EF4-FFF2-40B4-BE49-F238E27FC236}">
                      <a16:creationId xmlns:a16="http://schemas.microsoft.com/office/drawing/2014/main" id="{8AAC84AC-5678-4957-B5D7-E36515E75F2B}"/>
                    </a:ext>
                  </a:extLst>
                </p:cNvPr>
                <p:cNvCxnSpPr>
                  <a:cxnSpLocks/>
                </p:cNvCxnSpPr>
                <p:nvPr/>
              </p:nvCxnSpPr>
              <p:spPr>
                <a:xfrm>
                  <a:off x="6704818" y="2702869"/>
                  <a:ext cx="0" cy="1551239"/>
                </a:xfrm>
                <a:prstGeom prst="line">
                  <a:avLst/>
                </a:prstGeom>
                <a:ln w="19050">
                  <a:solidFill>
                    <a:srgbClr val="2F2F2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168" name="Straight Arrow Connector 167">
              <a:extLst>
                <a:ext uri="{FF2B5EF4-FFF2-40B4-BE49-F238E27FC236}">
                  <a16:creationId xmlns:a16="http://schemas.microsoft.com/office/drawing/2014/main" id="{E0E0B094-ED51-48EF-8B93-B7FA7C8685DC}"/>
                </a:ext>
              </a:extLst>
            </p:cNvPr>
            <p:cNvCxnSpPr>
              <a:cxnSpLocks/>
            </p:cNvCxnSpPr>
            <p:nvPr/>
          </p:nvCxnSpPr>
          <p:spPr>
            <a:xfrm>
              <a:off x="5936593" y="2459645"/>
              <a:ext cx="3190670" cy="0"/>
            </a:xfrm>
            <a:prstGeom prst="straightConnector1">
              <a:avLst/>
            </a:prstGeom>
            <a:ln w="19050">
              <a:solidFill>
                <a:schemeClr val="tx2"/>
              </a:solidFill>
              <a:headEnd type="none"/>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0E7475BB-D9F7-464A-940F-C135CFC27535}"/>
              </a:ext>
            </a:extLst>
          </p:cNvPr>
          <p:cNvGrpSpPr/>
          <p:nvPr/>
        </p:nvGrpSpPr>
        <p:grpSpPr>
          <a:xfrm>
            <a:off x="9253583" y="1643837"/>
            <a:ext cx="2651422" cy="2532436"/>
            <a:chOff x="9254764" y="1643600"/>
            <a:chExt cx="2651760" cy="2532759"/>
          </a:xfrm>
        </p:grpSpPr>
        <p:sp>
          <p:nvSpPr>
            <p:cNvPr id="14" name="Rectangle 13">
              <a:extLst>
                <a:ext uri="{FF2B5EF4-FFF2-40B4-BE49-F238E27FC236}">
                  <a16:creationId xmlns:a16="http://schemas.microsoft.com/office/drawing/2014/main" id="{EEC01F29-F9B7-452B-964B-2B8237AE19EB}"/>
                </a:ext>
              </a:extLst>
            </p:cNvPr>
            <p:cNvSpPr/>
            <p:nvPr/>
          </p:nvSpPr>
          <p:spPr bwMode="auto">
            <a:xfrm>
              <a:off x="9417672" y="1970929"/>
              <a:ext cx="1429892" cy="4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8" rIns="91428" bIns="91428" numCol="1" spcCol="0" rtlCol="0" fromWordArt="0" anchor="t" anchorCtr="0" forceAA="0" compatLnSpc="1">
              <a:prstTxWarp prst="textNoShape">
                <a:avLst/>
              </a:prstTxWarp>
              <a:spAutoFit/>
            </a:bodyPr>
            <a:lstStyle/>
            <a:p>
              <a:pPr defTabSz="932379" fontAlgn="base">
                <a:lnSpc>
                  <a:spcPct val="90000"/>
                </a:lnSpc>
                <a:spcBef>
                  <a:spcPct val="0"/>
                </a:spcBef>
                <a:spcAft>
                  <a:spcPct val="0"/>
                </a:spcAft>
              </a:pPr>
              <a:r>
                <a:rPr lang="en-US">
                  <a:solidFill>
                    <a:srgbClr val="000000"/>
                  </a:solidFill>
                  <a:latin typeface="+mj-lt"/>
                  <a:ea typeface="Segoe UI" pitchFamily="34" charset="0"/>
                  <a:cs typeface="Segoe UI" pitchFamily="34" charset="0"/>
                </a:rPr>
                <a:t>Actions</a:t>
              </a:r>
            </a:p>
          </p:txBody>
        </p:sp>
        <p:sp>
          <p:nvSpPr>
            <p:cNvPr id="51" name="AutoShape 2" descr="https://image.flaticon.com/icons/svg/158/158599.svg">
              <a:extLst>
                <a:ext uri="{FF2B5EF4-FFF2-40B4-BE49-F238E27FC236}">
                  <a16:creationId xmlns:a16="http://schemas.microsoft.com/office/drawing/2014/main" id="{8533F739-853E-481B-8031-CB1171AA3921}"/>
                </a:ext>
              </a:extLst>
            </p:cNvPr>
            <p:cNvSpPr>
              <a:spLocks noChangeAspect="1" noChangeArrowheads="1"/>
            </p:cNvSpPr>
            <p:nvPr/>
          </p:nvSpPr>
          <p:spPr bwMode="auto">
            <a:xfrm>
              <a:off x="9627109" y="1643600"/>
              <a:ext cx="50599" cy="505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endParaRPr lang="en-US"/>
            </a:p>
          </p:txBody>
        </p:sp>
        <p:cxnSp>
          <p:nvCxnSpPr>
            <p:cNvPr id="171" name="Straight Arrow Connector 170">
              <a:extLst>
                <a:ext uri="{FF2B5EF4-FFF2-40B4-BE49-F238E27FC236}">
                  <a16:creationId xmlns:a16="http://schemas.microsoft.com/office/drawing/2014/main" id="{B9F41B82-58F9-43C5-B6F2-66A5FB317E6D}"/>
                </a:ext>
              </a:extLst>
            </p:cNvPr>
            <p:cNvCxnSpPr>
              <a:cxnSpLocks/>
            </p:cNvCxnSpPr>
            <p:nvPr/>
          </p:nvCxnSpPr>
          <p:spPr>
            <a:xfrm>
              <a:off x="9254764" y="2459645"/>
              <a:ext cx="2651760" cy="0"/>
            </a:xfrm>
            <a:prstGeom prst="straightConnector1">
              <a:avLst/>
            </a:prstGeom>
            <a:ln w="19050">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C773E26-BC82-4F5D-9944-ECF0AE31C034}"/>
                </a:ext>
              </a:extLst>
            </p:cNvPr>
            <p:cNvGrpSpPr/>
            <p:nvPr/>
          </p:nvGrpSpPr>
          <p:grpSpPr>
            <a:xfrm>
              <a:off x="9417672" y="2740418"/>
              <a:ext cx="1477189" cy="744984"/>
              <a:chOff x="9338403" y="2517091"/>
              <a:chExt cx="1477189" cy="744984"/>
            </a:xfrm>
          </p:grpSpPr>
          <p:sp>
            <p:nvSpPr>
              <p:cNvPr id="53" name="Rectangle 52">
                <a:extLst>
                  <a:ext uri="{FF2B5EF4-FFF2-40B4-BE49-F238E27FC236}">
                    <a16:creationId xmlns:a16="http://schemas.microsoft.com/office/drawing/2014/main" id="{33BB122E-725E-4662-83FC-428396F7B6B9}"/>
                  </a:ext>
                </a:extLst>
              </p:cNvPr>
              <p:cNvSpPr/>
              <p:nvPr/>
            </p:nvSpPr>
            <p:spPr>
              <a:xfrm>
                <a:off x="10013769" y="2662194"/>
                <a:ext cx="801823" cy="258532"/>
              </a:xfrm>
              <a:prstGeom prst="rect">
                <a:avLst/>
              </a:prstGeom>
            </p:spPr>
            <p:txBody>
              <a:bodyPr wrap="none">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Data loss</a:t>
                </a:r>
              </a:p>
            </p:txBody>
          </p:sp>
          <p:grpSp>
            <p:nvGrpSpPr>
              <p:cNvPr id="6" name="Group 5">
                <a:extLst>
                  <a:ext uri="{FF2B5EF4-FFF2-40B4-BE49-F238E27FC236}">
                    <a16:creationId xmlns:a16="http://schemas.microsoft.com/office/drawing/2014/main" id="{FB3D91A1-16DE-417D-99FB-EE39525477A0}"/>
                  </a:ext>
                </a:extLst>
              </p:cNvPr>
              <p:cNvGrpSpPr/>
              <p:nvPr/>
            </p:nvGrpSpPr>
            <p:grpSpPr>
              <a:xfrm>
                <a:off x="9338403" y="2517091"/>
                <a:ext cx="538327" cy="744984"/>
                <a:chOff x="9338403" y="2517091"/>
                <a:chExt cx="538327" cy="744984"/>
              </a:xfrm>
            </p:grpSpPr>
            <p:sp>
              <p:nvSpPr>
                <p:cNvPr id="62" name="Database_EFC7">
                  <a:extLst>
                    <a:ext uri="{FF2B5EF4-FFF2-40B4-BE49-F238E27FC236}">
                      <a16:creationId xmlns:a16="http://schemas.microsoft.com/office/drawing/2014/main" id="{6295AE66-2FFE-4D1D-ACBD-F1739247740E}"/>
                    </a:ext>
                  </a:extLst>
                </p:cNvPr>
                <p:cNvSpPr>
                  <a:spLocks noChangeAspect="1" noEditPoints="1"/>
                </p:cNvSpPr>
                <p:nvPr/>
              </p:nvSpPr>
              <p:spPr bwMode="auto">
                <a:xfrm>
                  <a:off x="9338403" y="2517091"/>
                  <a:ext cx="403034" cy="52945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9631" tIns="44815" rIns="89631" bIns="44815" numCol="1" anchor="t" anchorCtr="0" compatLnSpc="1">
                  <a:prstTxWarp prst="textNoShape">
                    <a:avLst/>
                  </a:prstTxWarp>
                </a:bodyPr>
                <a:lstStyle/>
                <a:p>
                  <a:pPr defTabSz="914276"/>
                  <a:endParaRPr lang="en-US" sz="1765" kern="0">
                    <a:gradFill>
                      <a:gsLst>
                        <a:gs pos="0">
                          <a:srgbClr val="505050"/>
                        </a:gs>
                        <a:gs pos="100000">
                          <a:srgbClr val="505050"/>
                        </a:gs>
                      </a:gsLst>
                    </a:gradFill>
                    <a:latin typeface="Segoe UI Semilight"/>
                  </a:endParaRPr>
                </a:p>
              </p:txBody>
            </p:sp>
            <p:pic>
              <p:nvPicPr>
                <p:cNvPr id="61" name="Picture 60">
                  <a:extLst>
                    <a:ext uri="{FF2B5EF4-FFF2-40B4-BE49-F238E27FC236}">
                      <a16:creationId xmlns:a16="http://schemas.microsoft.com/office/drawing/2014/main" id="{58BF8B55-B2DA-4A25-997B-6802198E1788}"/>
                    </a:ext>
                  </a:extLst>
                </p:cNvPr>
                <p:cNvPicPr>
                  <a:picLocks noChangeAspect="1"/>
                </p:cNvPicPr>
                <p:nvPr/>
              </p:nvPicPr>
              <p:blipFill>
                <a:blip r:embed="rId7"/>
                <a:stretch>
                  <a:fillRect/>
                </a:stretch>
              </p:blipFill>
              <p:spPr>
                <a:xfrm>
                  <a:off x="9573084" y="2749826"/>
                  <a:ext cx="303646" cy="512249"/>
                </a:xfrm>
                <a:prstGeom prst="rect">
                  <a:avLst/>
                </a:prstGeom>
              </p:spPr>
            </p:pic>
          </p:grpSp>
        </p:grpSp>
        <p:grpSp>
          <p:nvGrpSpPr>
            <p:cNvPr id="31" name="Group 30">
              <a:extLst>
                <a:ext uri="{FF2B5EF4-FFF2-40B4-BE49-F238E27FC236}">
                  <a16:creationId xmlns:a16="http://schemas.microsoft.com/office/drawing/2014/main" id="{B7C49DDB-745E-417F-8E23-BF3BFAEDC0EF}"/>
                </a:ext>
              </a:extLst>
            </p:cNvPr>
            <p:cNvGrpSpPr/>
            <p:nvPr/>
          </p:nvGrpSpPr>
          <p:grpSpPr>
            <a:xfrm>
              <a:off x="9417672" y="3662104"/>
              <a:ext cx="1942059" cy="514255"/>
              <a:chOff x="9338403" y="3438777"/>
              <a:chExt cx="1942059" cy="514255"/>
            </a:xfrm>
          </p:grpSpPr>
          <p:grpSp>
            <p:nvGrpSpPr>
              <p:cNvPr id="30" name="Group 29">
                <a:extLst>
                  <a:ext uri="{FF2B5EF4-FFF2-40B4-BE49-F238E27FC236}">
                    <a16:creationId xmlns:a16="http://schemas.microsoft.com/office/drawing/2014/main" id="{5DFC1CF4-A9DA-42EB-A946-8D59AAC0AC0F}"/>
                  </a:ext>
                </a:extLst>
              </p:cNvPr>
              <p:cNvGrpSpPr/>
              <p:nvPr/>
            </p:nvGrpSpPr>
            <p:grpSpPr>
              <a:xfrm>
                <a:off x="9338403" y="3438777"/>
                <a:ext cx="538324" cy="514255"/>
                <a:chOff x="9338403" y="3438778"/>
                <a:chExt cx="527943" cy="504338"/>
              </a:xfrm>
            </p:grpSpPr>
            <p:sp>
              <p:nvSpPr>
                <p:cNvPr id="74" name="Database_EFC7">
                  <a:extLst>
                    <a:ext uri="{FF2B5EF4-FFF2-40B4-BE49-F238E27FC236}">
                      <a16:creationId xmlns:a16="http://schemas.microsoft.com/office/drawing/2014/main" id="{D45C1A85-CBD1-4B9A-A229-7FE06E392E9E}"/>
                    </a:ext>
                  </a:extLst>
                </p:cNvPr>
                <p:cNvSpPr>
                  <a:spLocks noChangeAspect="1" noEditPoints="1"/>
                </p:cNvSpPr>
                <p:nvPr/>
              </p:nvSpPr>
              <p:spPr bwMode="auto">
                <a:xfrm>
                  <a:off x="9338403" y="3438778"/>
                  <a:ext cx="318640" cy="41858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tx2"/>
                </a:solidFill>
                <a:ln w="19050" cap="sq">
                  <a:solidFill>
                    <a:srgbClr val="FFFFFF"/>
                  </a:solidFill>
                  <a:prstDash val="solid"/>
                  <a:miter lim="800000"/>
                  <a:headEnd/>
                  <a:tailEnd/>
                </a:ln>
              </p:spPr>
              <p:txBody>
                <a:bodyPr vert="horz" wrap="square" lIns="89631" tIns="44815" rIns="89631" bIns="44815" numCol="1" anchor="t" anchorCtr="0" compatLnSpc="1">
                  <a:prstTxWarp prst="textNoShape">
                    <a:avLst/>
                  </a:prstTxWarp>
                </a:bodyPr>
                <a:lstStyle/>
                <a:p>
                  <a:pPr defTabSz="914276"/>
                  <a:endParaRPr lang="en-US" sz="1765" kern="0">
                    <a:gradFill>
                      <a:gsLst>
                        <a:gs pos="0">
                          <a:srgbClr val="505050"/>
                        </a:gs>
                        <a:gs pos="100000">
                          <a:srgbClr val="505050"/>
                        </a:gs>
                      </a:gsLst>
                    </a:gradFill>
                    <a:latin typeface="Segoe UI Semilight"/>
                  </a:endParaRPr>
                </a:p>
              </p:txBody>
            </p:sp>
            <p:grpSp>
              <p:nvGrpSpPr>
                <p:cNvPr id="23" name="Group 22">
                  <a:extLst>
                    <a:ext uri="{FF2B5EF4-FFF2-40B4-BE49-F238E27FC236}">
                      <a16:creationId xmlns:a16="http://schemas.microsoft.com/office/drawing/2014/main" id="{25B4A944-6516-4BBD-9B80-F6230FF1A404}"/>
                    </a:ext>
                  </a:extLst>
                </p:cNvPr>
                <p:cNvGrpSpPr/>
                <p:nvPr/>
              </p:nvGrpSpPr>
              <p:grpSpPr>
                <a:xfrm>
                  <a:off x="9568241" y="3592252"/>
                  <a:ext cx="298105" cy="350864"/>
                  <a:chOff x="9617330" y="3654310"/>
                  <a:chExt cx="298105" cy="350864"/>
                </a:xfrm>
              </p:grpSpPr>
              <p:sp>
                <p:nvSpPr>
                  <p:cNvPr id="17" name="Freeform 7">
                    <a:extLst>
                      <a:ext uri="{FF2B5EF4-FFF2-40B4-BE49-F238E27FC236}">
                        <a16:creationId xmlns:a16="http://schemas.microsoft.com/office/drawing/2014/main" id="{6924E697-0874-4739-99F7-0BB67F8DCD92}"/>
                      </a:ext>
                    </a:extLst>
                  </p:cNvPr>
                  <p:cNvSpPr>
                    <a:spLocks/>
                  </p:cNvSpPr>
                  <p:nvPr/>
                </p:nvSpPr>
                <p:spPr bwMode="auto">
                  <a:xfrm rot="10800000">
                    <a:off x="9714941" y="3654310"/>
                    <a:ext cx="100247" cy="350864"/>
                  </a:xfrm>
                  <a:custGeom>
                    <a:avLst/>
                    <a:gdLst>
                      <a:gd name="T0" fmla="*/ 0 w 61"/>
                      <a:gd name="T1" fmla="*/ 53 h 214"/>
                      <a:gd name="T2" fmla="*/ 0 w 61"/>
                      <a:gd name="T3" fmla="*/ 53 h 214"/>
                      <a:gd name="T4" fmla="*/ 0 w 61"/>
                      <a:gd name="T5" fmla="*/ 161 h 214"/>
                      <a:gd name="T6" fmla="*/ 52 w 61"/>
                      <a:gd name="T7" fmla="*/ 214 h 214"/>
                      <a:gd name="T8" fmla="*/ 61 w 61"/>
                      <a:gd name="T9" fmla="*/ 214 h 214"/>
                      <a:gd name="T10" fmla="*/ 61 w 61"/>
                      <a:gd name="T11" fmla="*/ 0 h 214"/>
                      <a:gd name="T12" fmla="*/ 52 w 61"/>
                      <a:gd name="T13" fmla="*/ 0 h 214"/>
                      <a:gd name="T14" fmla="*/ 0 w 61"/>
                      <a:gd name="T15" fmla="*/ 53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14">
                        <a:moveTo>
                          <a:pt x="0" y="53"/>
                        </a:moveTo>
                        <a:lnTo>
                          <a:pt x="0" y="53"/>
                        </a:lnTo>
                        <a:lnTo>
                          <a:pt x="0" y="161"/>
                        </a:lnTo>
                        <a:lnTo>
                          <a:pt x="52" y="214"/>
                        </a:lnTo>
                        <a:lnTo>
                          <a:pt x="61" y="214"/>
                        </a:lnTo>
                        <a:lnTo>
                          <a:pt x="61" y="0"/>
                        </a:lnTo>
                        <a:lnTo>
                          <a:pt x="52" y="0"/>
                        </a:lnTo>
                        <a:lnTo>
                          <a:pt x="0" y="53"/>
                        </a:lnTo>
                        <a:close/>
                      </a:path>
                    </a:pathLst>
                  </a:custGeom>
                  <a:solidFill>
                    <a:srgbClr val="000000"/>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20" name="Freeform 8">
                    <a:extLst>
                      <a:ext uri="{FF2B5EF4-FFF2-40B4-BE49-F238E27FC236}">
                        <a16:creationId xmlns:a16="http://schemas.microsoft.com/office/drawing/2014/main" id="{7F772CC6-D99B-42AB-A597-3173578EA7EB}"/>
                      </a:ext>
                    </a:extLst>
                  </p:cNvPr>
                  <p:cNvSpPr>
                    <a:spLocks/>
                  </p:cNvSpPr>
                  <p:nvPr/>
                </p:nvSpPr>
                <p:spPr bwMode="auto">
                  <a:xfrm rot="10800000">
                    <a:off x="9617330" y="3654310"/>
                    <a:ext cx="82921" cy="350864"/>
                  </a:xfrm>
                  <a:custGeom>
                    <a:avLst/>
                    <a:gdLst>
                      <a:gd name="T0" fmla="*/ 0 w 30"/>
                      <a:gd name="T1" fmla="*/ 213 h 213"/>
                      <a:gd name="T2" fmla="*/ 0 w 30"/>
                      <a:gd name="T3" fmla="*/ 213 h 213"/>
                      <a:gd name="T4" fmla="*/ 30 w 30"/>
                      <a:gd name="T5" fmla="*/ 213 h 213"/>
                      <a:gd name="T6" fmla="*/ 30 w 30"/>
                      <a:gd name="T7" fmla="*/ 0 h 213"/>
                      <a:gd name="T8" fmla="*/ 0 w 30"/>
                      <a:gd name="T9" fmla="*/ 0 h 213"/>
                      <a:gd name="T10" fmla="*/ 0 w 30"/>
                      <a:gd name="T11" fmla="*/ 213 h 213"/>
                    </a:gdLst>
                    <a:ahLst/>
                    <a:cxnLst>
                      <a:cxn ang="0">
                        <a:pos x="T0" y="T1"/>
                      </a:cxn>
                      <a:cxn ang="0">
                        <a:pos x="T2" y="T3"/>
                      </a:cxn>
                      <a:cxn ang="0">
                        <a:pos x="T4" y="T5"/>
                      </a:cxn>
                      <a:cxn ang="0">
                        <a:pos x="T6" y="T7"/>
                      </a:cxn>
                      <a:cxn ang="0">
                        <a:pos x="T8" y="T9"/>
                      </a:cxn>
                      <a:cxn ang="0">
                        <a:pos x="T10" y="T11"/>
                      </a:cxn>
                    </a:cxnLst>
                    <a:rect l="0" t="0" r="r" b="b"/>
                    <a:pathLst>
                      <a:path w="30" h="213">
                        <a:moveTo>
                          <a:pt x="0" y="213"/>
                        </a:moveTo>
                        <a:lnTo>
                          <a:pt x="0" y="213"/>
                        </a:lnTo>
                        <a:lnTo>
                          <a:pt x="30" y="213"/>
                        </a:lnTo>
                        <a:lnTo>
                          <a:pt x="30" y="0"/>
                        </a:lnTo>
                        <a:lnTo>
                          <a:pt x="0" y="0"/>
                        </a:lnTo>
                        <a:lnTo>
                          <a:pt x="0" y="213"/>
                        </a:lnTo>
                        <a:close/>
                      </a:path>
                    </a:pathLst>
                  </a:custGeom>
                  <a:solidFill>
                    <a:srgbClr val="000000"/>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21" name="Rectangle 20">
                    <a:extLst>
                      <a:ext uri="{FF2B5EF4-FFF2-40B4-BE49-F238E27FC236}">
                        <a16:creationId xmlns:a16="http://schemas.microsoft.com/office/drawing/2014/main" id="{2A667C96-2F94-4BD6-B79E-E3E326877729}"/>
                      </a:ext>
                    </a:extLst>
                  </p:cNvPr>
                  <p:cNvSpPr/>
                  <p:nvPr/>
                </p:nvSpPr>
                <p:spPr bwMode="auto">
                  <a:xfrm>
                    <a:off x="9815188" y="3741103"/>
                    <a:ext cx="100247" cy="17727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9" name="Rectangle 78">
                <a:extLst>
                  <a:ext uri="{FF2B5EF4-FFF2-40B4-BE49-F238E27FC236}">
                    <a16:creationId xmlns:a16="http://schemas.microsoft.com/office/drawing/2014/main" id="{C676E7CA-83D1-45D0-BC24-918CE9D8B1FF}"/>
                  </a:ext>
                </a:extLst>
              </p:cNvPr>
              <p:cNvSpPr/>
              <p:nvPr/>
            </p:nvSpPr>
            <p:spPr>
              <a:xfrm>
                <a:off x="10013769" y="3536273"/>
                <a:ext cx="1266693" cy="258532"/>
              </a:xfrm>
              <a:prstGeom prst="rect">
                <a:avLst/>
              </a:prstGeom>
            </p:spPr>
            <p:txBody>
              <a:bodyPr wrap="none">
                <a:spAutoFit/>
              </a:bodyPr>
              <a:lstStyle/>
              <a:p>
                <a:pPr defTabSz="932379" fontAlgn="base">
                  <a:lnSpc>
                    <a:spcPct val="90000"/>
                  </a:lnSpc>
                  <a:spcBef>
                    <a:spcPct val="0"/>
                  </a:spcBef>
                  <a:spcAft>
                    <a:spcPct val="0"/>
                  </a:spcAft>
                </a:pPr>
                <a:r>
                  <a:rPr lang="en-US" sz="1200">
                    <a:solidFill>
                      <a:srgbClr val="000000"/>
                    </a:solidFill>
                    <a:ea typeface="Segoe UI" pitchFamily="34" charset="0"/>
                    <a:cs typeface="Segoe UI" pitchFamily="34" charset="0"/>
                  </a:rPr>
                  <a:t>Data exfiltration</a:t>
                </a:r>
              </a:p>
            </p:txBody>
          </p:sp>
        </p:grpSp>
      </p:grpSp>
      <p:pic>
        <p:nvPicPr>
          <p:cNvPr id="72" name="Picture 71">
            <a:extLst>
              <a:ext uri="{FF2B5EF4-FFF2-40B4-BE49-F238E27FC236}">
                <a16:creationId xmlns:a16="http://schemas.microsoft.com/office/drawing/2014/main" id="{0D4A59B4-011B-48BD-9E59-53AC17949D5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8139" y="2722801"/>
            <a:ext cx="453092" cy="453092"/>
          </a:xfrm>
          <a:prstGeom prst="rect">
            <a:avLst/>
          </a:prstGeom>
        </p:spPr>
      </p:pic>
      <p:pic>
        <p:nvPicPr>
          <p:cNvPr id="73" name="Picture 72">
            <a:extLst>
              <a:ext uri="{FF2B5EF4-FFF2-40B4-BE49-F238E27FC236}">
                <a16:creationId xmlns:a16="http://schemas.microsoft.com/office/drawing/2014/main" id="{23495864-704E-4625-B4E0-CB71B270E62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35864" y="3463711"/>
            <a:ext cx="453092" cy="453092"/>
          </a:xfrm>
          <a:prstGeom prst="rect">
            <a:avLst/>
          </a:prstGeom>
        </p:spPr>
      </p:pic>
      <p:pic>
        <p:nvPicPr>
          <p:cNvPr id="75" name="Picture 74">
            <a:extLst>
              <a:ext uri="{FF2B5EF4-FFF2-40B4-BE49-F238E27FC236}">
                <a16:creationId xmlns:a16="http://schemas.microsoft.com/office/drawing/2014/main" id="{1016253F-B2BC-4988-A788-C714E5A025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65235" y="2699723"/>
            <a:ext cx="453092" cy="453092"/>
          </a:xfrm>
          <a:prstGeom prst="rect">
            <a:avLst/>
          </a:prstGeom>
        </p:spPr>
      </p:pic>
    </p:spTree>
    <p:extLst>
      <p:ext uri="{BB962C8B-B14F-4D97-AF65-F5344CB8AC3E}">
        <p14:creationId xmlns:p14="http://schemas.microsoft.com/office/powerpoint/2010/main" val="1798175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628C12-3DB1-4A5C-A32E-983A6CF7E0C1}"/>
              </a:ext>
            </a:extLst>
          </p:cNvPr>
          <p:cNvSpPr>
            <a:spLocks noGrp="1"/>
          </p:cNvSpPr>
          <p:nvPr>
            <p:ph type="title"/>
          </p:nvPr>
        </p:nvSpPr>
        <p:spPr>
          <a:xfrm>
            <a:off x="465079" y="307810"/>
            <a:ext cx="10912921" cy="1731243"/>
          </a:xfrm>
        </p:spPr>
        <p:txBody>
          <a:bodyPr/>
          <a:lstStyle/>
          <a:p>
            <a:pPr marL="182880">
              <a:lnSpc>
                <a:spcPts val="4500"/>
              </a:lnSpc>
              <a:spcBef>
                <a:spcPts val="1200"/>
              </a:spcBef>
              <a:spcAft>
                <a:spcPts val="1200"/>
              </a:spcAft>
            </a:pPr>
            <a:r>
              <a:rPr lang="en-US" sz="4799">
                <a:gradFill>
                  <a:gsLst>
                    <a:gs pos="1250">
                      <a:schemeClr val="tx1"/>
                    </a:gs>
                    <a:gs pos="100000">
                      <a:schemeClr val="tx1"/>
                    </a:gs>
                  </a:gsLst>
                  <a:lin ang="5400000" scaled="0"/>
                </a:gradFill>
                <a:latin typeface="Segoe UI Semibold "/>
              </a:rPr>
              <a:t>Manage organizational security policies and assess compliance in minutes</a:t>
            </a:r>
          </a:p>
        </p:txBody>
      </p:sp>
      <p:sp>
        <p:nvSpPr>
          <p:cNvPr id="73" name="Rectangle 72">
            <a:extLst>
              <a:ext uri="{FF2B5EF4-FFF2-40B4-BE49-F238E27FC236}">
                <a16:creationId xmlns:a16="http://schemas.microsoft.com/office/drawing/2014/main" id="{85673E18-40B9-41A5-A37E-BC69F94AF22E}"/>
              </a:ext>
            </a:extLst>
          </p:cNvPr>
          <p:cNvSpPr/>
          <p:nvPr/>
        </p:nvSpPr>
        <p:spPr bwMode="auto">
          <a:xfrm>
            <a:off x="2" y="1997645"/>
            <a:ext cx="4034121" cy="4996434"/>
          </a:xfrm>
          <a:prstGeom prst="rect">
            <a:avLst/>
          </a:prstGeom>
          <a:solidFill>
            <a:schemeClr val="bg1"/>
          </a:solidFill>
          <a:ln w="10795" cap="flat" cmpd="sng" algn="ctr">
            <a:noFill/>
            <a:prstDash val="solid"/>
          </a:ln>
          <a:effectLst>
            <a:outerShdw blurRad="254000" dist="50800" dir="2700000" sx="101000" sy="101000" algn="tl" rotWithShape="0">
              <a:prstClr val="black">
                <a:alpha val="25000"/>
              </a:prstClr>
            </a:outerShdw>
          </a:effectLst>
        </p:spPr>
        <p:txBody>
          <a:bodyPr vert="horz" wrap="square" lIns="0" tIns="54849" rIns="0" bIns="54849" numCol="1" rtlCol="0" anchor="ctr" anchorCtr="0" compatLnSpc="1">
            <a:prstTxWarp prst="textNoShape">
              <a:avLst/>
            </a:prstTxWarp>
          </a:bodyPr>
          <a:lstStyle/>
          <a:p>
            <a:pPr algn="ctr" defTabSz="1096639" fontAlgn="base">
              <a:spcBef>
                <a:spcPct val="0"/>
              </a:spcBef>
              <a:spcAft>
                <a:spcPct val="0"/>
              </a:spcAft>
            </a:pPr>
            <a:endParaRPr lang="en-US" sz="2353" kern="0">
              <a:gradFill>
                <a:gsLst>
                  <a:gs pos="0">
                    <a:srgbClr val="FFFFFF"/>
                  </a:gs>
                  <a:gs pos="100000">
                    <a:srgbClr val="FFFFFF"/>
                  </a:gs>
                </a:gsLst>
                <a:lin ang="5400000" scaled="0"/>
              </a:gradFill>
              <a:latin typeface="Segoe UI Semilight"/>
            </a:endParaRPr>
          </a:p>
        </p:txBody>
      </p:sp>
      <p:sp>
        <p:nvSpPr>
          <p:cNvPr id="74" name="Text Placeholder 1">
            <a:extLst>
              <a:ext uri="{FF2B5EF4-FFF2-40B4-BE49-F238E27FC236}">
                <a16:creationId xmlns:a16="http://schemas.microsoft.com/office/drawing/2014/main" id="{2B9C9C66-9A8D-4ABA-8EFD-065C8A1D743C}"/>
              </a:ext>
            </a:extLst>
          </p:cNvPr>
          <p:cNvSpPr txBox="1">
            <a:spLocks/>
          </p:cNvSpPr>
          <p:nvPr/>
        </p:nvSpPr>
        <p:spPr>
          <a:xfrm>
            <a:off x="462027" y="2709728"/>
            <a:ext cx="2990194" cy="3489740"/>
          </a:xfrm>
          <a:prstGeom prst="rect">
            <a:avLst/>
          </a:prstGeom>
        </p:spPr>
        <p:txBody>
          <a:bodyPr vert="horz" wrap="square" lIns="0" tIns="91428" rIns="146285" bIns="91428"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2400"/>
              </a:spcBef>
            </a:pPr>
            <a:r>
              <a:rPr lang="en-US" sz="1800" spc="0">
                <a:latin typeface="+mn-lt"/>
              </a:rPr>
              <a:t>Manage security policies at an organizational level</a:t>
            </a:r>
          </a:p>
          <a:p>
            <a:pPr>
              <a:lnSpc>
                <a:spcPct val="90000"/>
              </a:lnSpc>
              <a:spcBef>
                <a:spcPts val="2400"/>
              </a:spcBef>
            </a:pPr>
            <a:r>
              <a:rPr lang="en-US" sz="1800" spc="0">
                <a:latin typeface="+mn-lt"/>
              </a:rPr>
              <a:t>Easily set security policies for subscriptions or management groups </a:t>
            </a:r>
          </a:p>
          <a:p>
            <a:pPr>
              <a:lnSpc>
                <a:spcPct val="90000"/>
              </a:lnSpc>
              <a:spcBef>
                <a:spcPts val="2400"/>
              </a:spcBef>
            </a:pPr>
            <a:r>
              <a:rPr lang="en-US" sz="1800" spc="0">
                <a:latin typeface="+mn-lt"/>
              </a:rPr>
              <a:t>Instantly understand your current policy compliance and review compliance overtime</a:t>
            </a:r>
          </a:p>
          <a:p>
            <a:pPr>
              <a:lnSpc>
                <a:spcPct val="90000"/>
              </a:lnSpc>
              <a:spcBef>
                <a:spcPts val="2400"/>
              </a:spcBef>
            </a:pPr>
            <a:endParaRPr lang="en-US" sz="1000" spc="0">
              <a:latin typeface="+mn-lt"/>
            </a:endParaRPr>
          </a:p>
        </p:txBody>
      </p:sp>
      <p:cxnSp>
        <p:nvCxnSpPr>
          <p:cNvPr id="75" name="Straight Connector 74">
            <a:extLst>
              <a:ext uri="{FF2B5EF4-FFF2-40B4-BE49-F238E27FC236}">
                <a16:creationId xmlns:a16="http://schemas.microsoft.com/office/drawing/2014/main" id="{ED535EA1-C93F-4A62-8D35-376B0E6A8B70}"/>
              </a:ext>
            </a:extLst>
          </p:cNvPr>
          <p:cNvCxnSpPr/>
          <p:nvPr/>
        </p:nvCxnSpPr>
        <p:spPr>
          <a:xfrm>
            <a:off x="462027" y="2458836"/>
            <a:ext cx="803571" cy="0"/>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9BCE853F-03C9-4BF0-9C8C-8CAD143DA0B8}"/>
              </a:ext>
            </a:extLst>
          </p:cNvPr>
          <p:cNvSpPr txBox="1"/>
          <p:nvPr/>
        </p:nvSpPr>
        <p:spPr>
          <a:xfrm>
            <a:off x="6528959" y="2458836"/>
            <a:ext cx="3492949" cy="249267"/>
          </a:xfrm>
          <a:prstGeom prst="rect">
            <a:avLst/>
          </a:prstGeom>
        </p:spPr>
        <p:txBody>
          <a:bodyPr wrap="square" lIns="0" tIns="0" rIns="0" bIns="0" rtlCol="0">
            <a:spAutoFit/>
          </a:bodyPr>
          <a:lstStyle/>
          <a:p>
            <a:pPr algn="ctr">
              <a:lnSpc>
                <a:spcPct val="90000"/>
              </a:lnSpc>
            </a:pPr>
            <a:r>
              <a:rPr lang="en-US">
                <a:latin typeface="+mj-lt"/>
              </a:rPr>
              <a:t>Highly Dynamic Environment</a:t>
            </a:r>
          </a:p>
        </p:txBody>
      </p:sp>
      <p:grpSp>
        <p:nvGrpSpPr>
          <p:cNvPr id="6" name="Group 5">
            <a:extLst>
              <a:ext uri="{FF2B5EF4-FFF2-40B4-BE49-F238E27FC236}">
                <a16:creationId xmlns:a16="http://schemas.microsoft.com/office/drawing/2014/main" id="{3BE4D3E3-0EE7-4E96-B34E-ED38A3C80427}"/>
              </a:ext>
            </a:extLst>
          </p:cNvPr>
          <p:cNvGrpSpPr/>
          <p:nvPr/>
        </p:nvGrpSpPr>
        <p:grpSpPr>
          <a:xfrm>
            <a:off x="4034122" y="3101881"/>
            <a:ext cx="8400766" cy="2812318"/>
            <a:chOff x="4034637" y="3101830"/>
            <a:chExt cx="8401838" cy="2812677"/>
          </a:xfrm>
        </p:grpSpPr>
        <p:sp>
          <p:nvSpPr>
            <p:cNvPr id="55" name="TextBox 54">
              <a:extLst>
                <a:ext uri="{FF2B5EF4-FFF2-40B4-BE49-F238E27FC236}">
                  <a16:creationId xmlns:a16="http://schemas.microsoft.com/office/drawing/2014/main" id="{E2493155-F5B5-4AFB-9278-4CFEADC3294A}"/>
                </a:ext>
              </a:extLst>
            </p:cNvPr>
            <p:cNvSpPr txBox="1"/>
            <p:nvPr/>
          </p:nvSpPr>
          <p:spPr>
            <a:xfrm>
              <a:off x="4802242" y="5268176"/>
              <a:ext cx="1314976" cy="430887"/>
            </a:xfrm>
            <a:prstGeom prst="rect">
              <a:avLst/>
            </a:prstGeom>
            <a:noFill/>
          </p:spPr>
          <p:txBody>
            <a:bodyPr wrap="square" lIns="0" tIns="0" rIns="0" bIns="0" rtlCol="0">
              <a:spAutoFit/>
            </a:bodyPr>
            <a:lstStyle/>
            <a:p>
              <a:pPr algn="ctr"/>
              <a:r>
                <a:rPr lang="en-US" sz="1400">
                  <a:latin typeface="+mj-lt"/>
                </a:rPr>
                <a:t>New machine</a:t>
              </a:r>
            </a:p>
            <a:p>
              <a:pPr algn="ctr"/>
              <a:r>
                <a:rPr lang="en-US" sz="1400">
                  <a:latin typeface="+mj-lt"/>
                </a:rPr>
                <a:t>without AV </a:t>
              </a:r>
            </a:p>
          </p:txBody>
        </p:sp>
        <p:grpSp>
          <p:nvGrpSpPr>
            <p:cNvPr id="141" name="Group 140">
              <a:extLst>
                <a:ext uri="{FF2B5EF4-FFF2-40B4-BE49-F238E27FC236}">
                  <a16:creationId xmlns:a16="http://schemas.microsoft.com/office/drawing/2014/main" id="{C147B943-9EE6-4D19-B396-23BAB30BD867}"/>
                </a:ext>
              </a:extLst>
            </p:cNvPr>
            <p:cNvGrpSpPr/>
            <p:nvPr/>
          </p:nvGrpSpPr>
          <p:grpSpPr>
            <a:xfrm>
              <a:off x="5120086" y="3130127"/>
              <a:ext cx="679288" cy="488580"/>
              <a:chOff x="4929365" y="3118145"/>
              <a:chExt cx="954892" cy="686810"/>
            </a:xfrm>
          </p:grpSpPr>
          <p:sp>
            <p:nvSpPr>
              <p:cNvPr id="139" name="Laptop_E770" title="Icon of a laptop">
                <a:extLst>
                  <a:ext uri="{FF2B5EF4-FFF2-40B4-BE49-F238E27FC236}">
                    <a16:creationId xmlns:a16="http://schemas.microsoft.com/office/drawing/2014/main" id="{CDE58960-4DDC-4D7E-8F4C-49829C7F6314}"/>
                  </a:ext>
                </a:extLst>
              </p:cNvPr>
              <p:cNvSpPr>
                <a:spLocks noChangeAspect="1" noEditPoints="1"/>
              </p:cNvSpPr>
              <p:nvPr/>
            </p:nvSpPr>
            <p:spPr bwMode="auto">
              <a:xfrm>
                <a:off x="4929365" y="3118145"/>
                <a:ext cx="954892" cy="686810"/>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solidFill>
                <a:srgbClr val="000000"/>
              </a:solidFill>
              <a:ln w="19050" cap="sq">
                <a:solidFill>
                  <a:schemeClr val="bg2"/>
                </a:solidFill>
                <a:prstDash val="solid"/>
                <a:miter lim="800000"/>
                <a:headEnd/>
                <a:tailEnd/>
              </a:ln>
            </p:spPr>
            <p:txBody>
              <a:bodyPr vert="horz" wrap="square" lIns="107526" tIns="53762" rIns="107526" bIns="53762" numCol="1" anchor="t" anchorCtr="0" compatLnSpc="1">
                <a:prstTxWarp prst="textNoShape">
                  <a:avLst/>
                </a:prstTxWarp>
              </a:bodyPr>
              <a:lstStyle/>
              <a:p>
                <a:pPr defTabSz="1097168"/>
                <a:endParaRPr lang="en-US" sz="1059">
                  <a:gradFill>
                    <a:gsLst>
                      <a:gs pos="0">
                        <a:srgbClr val="505050"/>
                      </a:gs>
                      <a:gs pos="100000">
                        <a:srgbClr val="505050"/>
                      </a:gs>
                    </a:gsLst>
                  </a:gradFill>
                  <a:latin typeface="Segoe UI"/>
                </a:endParaRPr>
              </a:p>
            </p:txBody>
          </p:sp>
          <p:sp>
            <p:nvSpPr>
              <p:cNvPr id="140" name="Rectangle 139">
                <a:extLst>
                  <a:ext uri="{FF2B5EF4-FFF2-40B4-BE49-F238E27FC236}">
                    <a16:creationId xmlns:a16="http://schemas.microsoft.com/office/drawing/2014/main" id="{35B33D72-12FE-4E5A-951D-3E5B35B1F1CC}"/>
                  </a:ext>
                </a:extLst>
              </p:cNvPr>
              <p:cNvSpPr/>
              <p:nvPr/>
            </p:nvSpPr>
            <p:spPr bwMode="auto">
              <a:xfrm>
                <a:off x="5127729" y="3185160"/>
                <a:ext cx="558165" cy="3371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Box 52">
              <a:extLst>
                <a:ext uri="{FF2B5EF4-FFF2-40B4-BE49-F238E27FC236}">
                  <a16:creationId xmlns:a16="http://schemas.microsoft.com/office/drawing/2014/main" id="{ECFC9CA8-F209-43C6-915A-856350D2E0C7}"/>
                </a:ext>
              </a:extLst>
            </p:cNvPr>
            <p:cNvSpPr txBox="1"/>
            <p:nvPr/>
          </p:nvSpPr>
          <p:spPr>
            <a:xfrm>
              <a:off x="9162644" y="5268176"/>
              <a:ext cx="1149410" cy="430887"/>
            </a:xfrm>
            <a:prstGeom prst="rect">
              <a:avLst/>
            </a:prstGeom>
            <a:noFill/>
          </p:spPr>
          <p:txBody>
            <a:bodyPr wrap="square" lIns="0" tIns="0" rIns="0" bIns="0" rtlCol="0">
              <a:spAutoFit/>
            </a:bodyPr>
            <a:lstStyle/>
            <a:p>
              <a:pPr algn="ctr"/>
              <a:r>
                <a:rPr lang="en-US" sz="1400">
                  <a:latin typeface="+mj-lt"/>
                </a:rPr>
                <a:t>Insecure Subnet</a:t>
              </a:r>
            </a:p>
          </p:txBody>
        </p:sp>
        <p:grpSp>
          <p:nvGrpSpPr>
            <p:cNvPr id="123" name="Group 4">
              <a:extLst>
                <a:ext uri="{FF2B5EF4-FFF2-40B4-BE49-F238E27FC236}">
                  <a16:creationId xmlns:a16="http://schemas.microsoft.com/office/drawing/2014/main" id="{A438B593-04DB-4901-8D01-C955E55776CD}"/>
                </a:ext>
              </a:extLst>
            </p:cNvPr>
            <p:cNvGrpSpPr>
              <a:grpSpLocks noChangeAspect="1"/>
            </p:cNvGrpSpPr>
            <p:nvPr/>
          </p:nvGrpSpPr>
          <p:grpSpPr bwMode="auto">
            <a:xfrm>
              <a:off x="9488496" y="3149014"/>
              <a:ext cx="497706" cy="499108"/>
              <a:chOff x="1878" y="1722"/>
              <a:chExt cx="355" cy="356"/>
            </a:xfrm>
            <a:solidFill>
              <a:srgbClr val="000000"/>
            </a:solidFill>
          </p:grpSpPr>
          <p:sp>
            <p:nvSpPr>
              <p:cNvPr id="124" name="Freeform 5">
                <a:extLst>
                  <a:ext uri="{FF2B5EF4-FFF2-40B4-BE49-F238E27FC236}">
                    <a16:creationId xmlns:a16="http://schemas.microsoft.com/office/drawing/2014/main" id="{1787BE29-8DEA-4FA2-A924-B67AC3942E59}"/>
                  </a:ext>
                </a:extLst>
              </p:cNvPr>
              <p:cNvSpPr>
                <a:spLocks noEditPoints="1"/>
              </p:cNvSpPr>
              <p:nvPr/>
            </p:nvSpPr>
            <p:spPr bwMode="auto">
              <a:xfrm>
                <a:off x="1878" y="1722"/>
                <a:ext cx="355" cy="356"/>
              </a:xfrm>
              <a:custGeom>
                <a:avLst/>
                <a:gdLst>
                  <a:gd name="T0" fmla="*/ 353 w 373"/>
                  <a:gd name="T1" fmla="*/ 100 h 373"/>
                  <a:gd name="T2" fmla="*/ 298 w 373"/>
                  <a:gd name="T3" fmla="*/ 36 h 373"/>
                  <a:gd name="T4" fmla="*/ 260 w 373"/>
                  <a:gd name="T5" fmla="*/ 72 h 373"/>
                  <a:gd name="T6" fmla="*/ 353 w 373"/>
                  <a:gd name="T7" fmla="*/ 100 h 373"/>
                  <a:gd name="T8" fmla="*/ 286 w 373"/>
                  <a:gd name="T9" fmla="*/ 344 h 373"/>
                  <a:gd name="T10" fmla="*/ 350 w 373"/>
                  <a:gd name="T11" fmla="*/ 277 h 373"/>
                  <a:gd name="T12" fmla="*/ 373 w 373"/>
                  <a:gd name="T13" fmla="*/ 186 h 373"/>
                  <a:gd name="T14" fmla="*/ 365 w 373"/>
                  <a:gd name="T15" fmla="*/ 132 h 373"/>
                  <a:gd name="T16" fmla="*/ 262 w 373"/>
                  <a:gd name="T17" fmla="*/ 111 h 373"/>
                  <a:gd name="T18" fmla="*/ 226 w 373"/>
                  <a:gd name="T19" fmla="*/ 133 h 373"/>
                  <a:gd name="T20" fmla="*/ 184 w 373"/>
                  <a:gd name="T21" fmla="*/ 177 h 373"/>
                  <a:gd name="T22" fmla="*/ 176 w 373"/>
                  <a:gd name="T23" fmla="*/ 241 h 373"/>
                  <a:gd name="T24" fmla="*/ 177 w 373"/>
                  <a:gd name="T25" fmla="*/ 275 h 373"/>
                  <a:gd name="T26" fmla="*/ 286 w 373"/>
                  <a:gd name="T27" fmla="*/ 344 h 373"/>
                  <a:gd name="T28" fmla="*/ 148 w 373"/>
                  <a:gd name="T29" fmla="*/ 369 h 373"/>
                  <a:gd name="T30" fmla="*/ 187 w 373"/>
                  <a:gd name="T31" fmla="*/ 373 h 373"/>
                  <a:gd name="T32" fmla="*/ 256 w 373"/>
                  <a:gd name="T33" fmla="*/ 360 h 373"/>
                  <a:gd name="T34" fmla="*/ 160 w 373"/>
                  <a:gd name="T35" fmla="*/ 295 h 373"/>
                  <a:gd name="T36" fmla="*/ 145 w 373"/>
                  <a:gd name="T37" fmla="*/ 326 h 373"/>
                  <a:gd name="T38" fmla="*/ 148 w 373"/>
                  <a:gd name="T39" fmla="*/ 369 h 373"/>
                  <a:gd name="T40" fmla="*/ 136 w 373"/>
                  <a:gd name="T41" fmla="*/ 220 h 373"/>
                  <a:gd name="T42" fmla="*/ 192 w 373"/>
                  <a:gd name="T43" fmla="*/ 114 h 373"/>
                  <a:gd name="T44" fmla="*/ 100 w 373"/>
                  <a:gd name="T45" fmla="*/ 131 h 373"/>
                  <a:gd name="T46" fmla="*/ 87 w 373"/>
                  <a:gd name="T47" fmla="*/ 163 h 373"/>
                  <a:gd name="T48" fmla="*/ 132 w 373"/>
                  <a:gd name="T49" fmla="*/ 221 h 373"/>
                  <a:gd name="T50" fmla="*/ 187 w 373"/>
                  <a:gd name="T51" fmla="*/ 0 h 373"/>
                  <a:gd name="T52" fmla="*/ 147 w 373"/>
                  <a:gd name="T53" fmla="*/ 4 h 373"/>
                  <a:gd name="T54" fmla="*/ 74 w 373"/>
                  <a:gd name="T55" fmla="*/ 37 h 373"/>
                  <a:gd name="T56" fmla="*/ 50 w 373"/>
                  <a:gd name="T57" fmla="*/ 79 h 373"/>
                  <a:gd name="T58" fmla="*/ 74 w 373"/>
                  <a:gd name="T59" fmla="*/ 95 h 373"/>
                  <a:gd name="T60" fmla="*/ 138 w 373"/>
                  <a:gd name="T61" fmla="*/ 93 h 373"/>
                  <a:gd name="T62" fmla="*/ 192 w 373"/>
                  <a:gd name="T63" fmla="*/ 72 h 373"/>
                  <a:gd name="T64" fmla="*/ 212 w 373"/>
                  <a:gd name="T65" fmla="*/ 55 h 373"/>
                  <a:gd name="T66" fmla="*/ 240 w 373"/>
                  <a:gd name="T67" fmla="*/ 55 h 373"/>
                  <a:gd name="T68" fmla="*/ 275 w 373"/>
                  <a:gd name="T69" fmla="*/ 21 h 373"/>
                  <a:gd name="T70" fmla="*/ 187 w 373"/>
                  <a:gd name="T71" fmla="*/ 0 h 373"/>
                  <a:gd name="T72" fmla="*/ 26 w 373"/>
                  <a:gd name="T73" fmla="*/ 92 h 373"/>
                  <a:gd name="T74" fmla="*/ 12 w 373"/>
                  <a:gd name="T75" fmla="*/ 143 h 373"/>
                  <a:gd name="T76" fmla="*/ 22 w 373"/>
                  <a:gd name="T77" fmla="*/ 121 h 373"/>
                  <a:gd name="T78" fmla="*/ 28 w 373"/>
                  <a:gd name="T79" fmla="*/ 99 h 373"/>
                  <a:gd name="T80" fmla="*/ 0 w 373"/>
                  <a:gd name="T81" fmla="*/ 184 h 373"/>
                  <a:gd name="T82" fmla="*/ 9 w 373"/>
                  <a:gd name="T83" fmla="*/ 241 h 373"/>
                  <a:gd name="T84" fmla="*/ 70 w 373"/>
                  <a:gd name="T85" fmla="*/ 332 h 373"/>
                  <a:gd name="T86" fmla="*/ 119 w 373"/>
                  <a:gd name="T87" fmla="*/ 343 h 373"/>
                  <a:gd name="T88" fmla="*/ 119 w 373"/>
                  <a:gd name="T89" fmla="*/ 310 h 373"/>
                  <a:gd name="T90" fmla="*/ 106 w 373"/>
                  <a:gd name="T91" fmla="*/ 280 h 373"/>
                  <a:gd name="T92" fmla="*/ 106 w 373"/>
                  <a:gd name="T93" fmla="*/ 239 h 373"/>
                  <a:gd name="T94" fmla="*/ 46 w 373"/>
                  <a:gd name="T95" fmla="*/ 170 h 373"/>
                  <a:gd name="T96" fmla="*/ 16 w 373"/>
                  <a:gd name="T97" fmla="*/ 1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3" h="373">
                    <a:moveTo>
                      <a:pt x="353" y="100"/>
                    </a:moveTo>
                    <a:lnTo>
                      <a:pt x="353" y="100"/>
                    </a:lnTo>
                    <a:cubicBezTo>
                      <a:pt x="346" y="88"/>
                      <a:pt x="338" y="76"/>
                      <a:pt x="329" y="65"/>
                    </a:cubicBezTo>
                    <a:cubicBezTo>
                      <a:pt x="320" y="54"/>
                      <a:pt x="309" y="45"/>
                      <a:pt x="298" y="36"/>
                    </a:cubicBezTo>
                    <a:cubicBezTo>
                      <a:pt x="291" y="42"/>
                      <a:pt x="285" y="48"/>
                      <a:pt x="279" y="54"/>
                    </a:cubicBezTo>
                    <a:cubicBezTo>
                      <a:pt x="272" y="60"/>
                      <a:pt x="266" y="66"/>
                      <a:pt x="260" y="72"/>
                    </a:cubicBezTo>
                    <a:cubicBezTo>
                      <a:pt x="263" y="76"/>
                      <a:pt x="265" y="80"/>
                      <a:pt x="265" y="85"/>
                    </a:cubicBezTo>
                    <a:cubicBezTo>
                      <a:pt x="295" y="87"/>
                      <a:pt x="324" y="93"/>
                      <a:pt x="353" y="100"/>
                    </a:cubicBezTo>
                    <a:close/>
                    <a:moveTo>
                      <a:pt x="286" y="344"/>
                    </a:moveTo>
                    <a:lnTo>
                      <a:pt x="286" y="344"/>
                    </a:lnTo>
                    <a:cubicBezTo>
                      <a:pt x="300" y="336"/>
                      <a:pt x="312" y="326"/>
                      <a:pt x="323" y="314"/>
                    </a:cubicBezTo>
                    <a:cubicBezTo>
                      <a:pt x="334" y="303"/>
                      <a:pt x="343" y="290"/>
                      <a:pt x="350" y="277"/>
                    </a:cubicBezTo>
                    <a:cubicBezTo>
                      <a:pt x="358" y="263"/>
                      <a:pt x="363" y="249"/>
                      <a:pt x="367" y="233"/>
                    </a:cubicBezTo>
                    <a:cubicBezTo>
                      <a:pt x="371" y="218"/>
                      <a:pt x="373" y="202"/>
                      <a:pt x="373" y="186"/>
                    </a:cubicBezTo>
                    <a:cubicBezTo>
                      <a:pt x="373" y="177"/>
                      <a:pt x="373" y="168"/>
                      <a:pt x="372" y="159"/>
                    </a:cubicBezTo>
                    <a:cubicBezTo>
                      <a:pt x="370" y="150"/>
                      <a:pt x="368" y="141"/>
                      <a:pt x="365" y="132"/>
                    </a:cubicBezTo>
                    <a:cubicBezTo>
                      <a:pt x="348" y="127"/>
                      <a:pt x="331" y="122"/>
                      <a:pt x="314" y="119"/>
                    </a:cubicBezTo>
                    <a:cubicBezTo>
                      <a:pt x="297" y="115"/>
                      <a:pt x="279" y="113"/>
                      <a:pt x="262" y="111"/>
                    </a:cubicBezTo>
                    <a:cubicBezTo>
                      <a:pt x="258" y="118"/>
                      <a:pt x="253" y="123"/>
                      <a:pt x="247" y="127"/>
                    </a:cubicBezTo>
                    <a:cubicBezTo>
                      <a:pt x="241" y="131"/>
                      <a:pt x="234" y="133"/>
                      <a:pt x="226" y="133"/>
                    </a:cubicBezTo>
                    <a:cubicBezTo>
                      <a:pt x="222" y="133"/>
                      <a:pt x="217" y="132"/>
                      <a:pt x="213" y="131"/>
                    </a:cubicBezTo>
                    <a:cubicBezTo>
                      <a:pt x="202" y="145"/>
                      <a:pt x="193" y="161"/>
                      <a:pt x="184" y="177"/>
                    </a:cubicBezTo>
                    <a:cubicBezTo>
                      <a:pt x="176" y="193"/>
                      <a:pt x="168" y="209"/>
                      <a:pt x="162" y="226"/>
                    </a:cubicBezTo>
                    <a:cubicBezTo>
                      <a:pt x="168" y="230"/>
                      <a:pt x="173" y="235"/>
                      <a:pt x="176" y="241"/>
                    </a:cubicBezTo>
                    <a:cubicBezTo>
                      <a:pt x="179" y="247"/>
                      <a:pt x="180" y="253"/>
                      <a:pt x="180" y="260"/>
                    </a:cubicBezTo>
                    <a:cubicBezTo>
                      <a:pt x="180" y="265"/>
                      <a:pt x="179" y="270"/>
                      <a:pt x="177" y="275"/>
                    </a:cubicBezTo>
                    <a:cubicBezTo>
                      <a:pt x="194" y="289"/>
                      <a:pt x="211" y="302"/>
                      <a:pt x="229" y="314"/>
                    </a:cubicBezTo>
                    <a:cubicBezTo>
                      <a:pt x="247" y="325"/>
                      <a:pt x="266" y="336"/>
                      <a:pt x="286" y="344"/>
                    </a:cubicBezTo>
                    <a:close/>
                    <a:moveTo>
                      <a:pt x="148" y="369"/>
                    </a:moveTo>
                    <a:lnTo>
                      <a:pt x="148" y="369"/>
                    </a:lnTo>
                    <a:cubicBezTo>
                      <a:pt x="155" y="370"/>
                      <a:pt x="161" y="371"/>
                      <a:pt x="167" y="372"/>
                    </a:cubicBezTo>
                    <a:cubicBezTo>
                      <a:pt x="174" y="373"/>
                      <a:pt x="180" y="373"/>
                      <a:pt x="187" y="373"/>
                    </a:cubicBezTo>
                    <a:cubicBezTo>
                      <a:pt x="199" y="373"/>
                      <a:pt x="210" y="372"/>
                      <a:pt x="222" y="370"/>
                    </a:cubicBezTo>
                    <a:cubicBezTo>
                      <a:pt x="234" y="367"/>
                      <a:pt x="245" y="364"/>
                      <a:pt x="256" y="360"/>
                    </a:cubicBezTo>
                    <a:cubicBezTo>
                      <a:pt x="238" y="351"/>
                      <a:pt x="222" y="341"/>
                      <a:pt x="206" y="330"/>
                    </a:cubicBezTo>
                    <a:cubicBezTo>
                      <a:pt x="190" y="319"/>
                      <a:pt x="174" y="308"/>
                      <a:pt x="160" y="295"/>
                    </a:cubicBezTo>
                    <a:cubicBezTo>
                      <a:pt x="155" y="297"/>
                      <a:pt x="151" y="299"/>
                      <a:pt x="146" y="300"/>
                    </a:cubicBezTo>
                    <a:cubicBezTo>
                      <a:pt x="145" y="308"/>
                      <a:pt x="145" y="317"/>
                      <a:pt x="145" y="326"/>
                    </a:cubicBezTo>
                    <a:cubicBezTo>
                      <a:pt x="145" y="333"/>
                      <a:pt x="145" y="340"/>
                      <a:pt x="146" y="347"/>
                    </a:cubicBezTo>
                    <a:cubicBezTo>
                      <a:pt x="147" y="354"/>
                      <a:pt x="147" y="362"/>
                      <a:pt x="148" y="369"/>
                    </a:cubicBezTo>
                    <a:close/>
                    <a:moveTo>
                      <a:pt x="136" y="220"/>
                    </a:moveTo>
                    <a:lnTo>
                      <a:pt x="136" y="220"/>
                    </a:lnTo>
                    <a:cubicBezTo>
                      <a:pt x="143" y="201"/>
                      <a:pt x="151" y="183"/>
                      <a:pt x="160" y="165"/>
                    </a:cubicBezTo>
                    <a:cubicBezTo>
                      <a:pt x="170" y="147"/>
                      <a:pt x="180" y="130"/>
                      <a:pt x="192" y="114"/>
                    </a:cubicBezTo>
                    <a:lnTo>
                      <a:pt x="191" y="112"/>
                    </a:lnTo>
                    <a:cubicBezTo>
                      <a:pt x="160" y="115"/>
                      <a:pt x="130" y="121"/>
                      <a:pt x="100" y="131"/>
                    </a:cubicBezTo>
                    <a:cubicBezTo>
                      <a:pt x="100" y="137"/>
                      <a:pt x="99" y="143"/>
                      <a:pt x="97" y="148"/>
                    </a:cubicBezTo>
                    <a:cubicBezTo>
                      <a:pt x="95" y="154"/>
                      <a:pt x="92" y="158"/>
                      <a:pt x="87" y="163"/>
                    </a:cubicBezTo>
                    <a:cubicBezTo>
                      <a:pt x="99" y="183"/>
                      <a:pt x="112" y="203"/>
                      <a:pt x="127" y="222"/>
                    </a:cubicBezTo>
                    <a:cubicBezTo>
                      <a:pt x="129" y="221"/>
                      <a:pt x="130" y="221"/>
                      <a:pt x="132" y="221"/>
                    </a:cubicBezTo>
                    <a:cubicBezTo>
                      <a:pt x="133" y="220"/>
                      <a:pt x="135" y="220"/>
                      <a:pt x="136" y="220"/>
                    </a:cubicBezTo>
                    <a:close/>
                    <a:moveTo>
                      <a:pt x="187" y="0"/>
                    </a:moveTo>
                    <a:lnTo>
                      <a:pt x="187" y="0"/>
                    </a:lnTo>
                    <a:cubicBezTo>
                      <a:pt x="173" y="0"/>
                      <a:pt x="160" y="1"/>
                      <a:pt x="147" y="4"/>
                    </a:cubicBezTo>
                    <a:cubicBezTo>
                      <a:pt x="134" y="7"/>
                      <a:pt x="121" y="11"/>
                      <a:pt x="109" y="17"/>
                    </a:cubicBezTo>
                    <a:cubicBezTo>
                      <a:pt x="97" y="22"/>
                      <a:pt x="85" y="29"/>
                      <a:pt x="74" y="37"/>
                    </a:cubicBezTo>
                    <a:cubicBezTo>
                      <a:pt x="64" y="45"/>
                      <a:pt x="54" y="54"/>
                      <a:pt x="45" y="65"/>
                    </a:cubicBezTo>
                    <a:cubicBezTo>
                      <a:pt x="47" y="70"/>
                      <a:pt x="48" y="74"/>
                      <a:pt x="50" y="79"/>
                    </a:cubicBezTo>
                    <a:cubicBezTo>
                      <a:pt x="51" y="84"/>
                      <a:pt x="53" y="89"/>
                      <a:pt x="54" y="93"/>
                    </a:cubicBezTo>
                    <a:cubicBezTo>
                      <a:pt x="61" y="92"/>
                      <a:pt x="68" y="93"/>
                      <a:pt x="74" y="95"/>
                    </a:cubicBezTo>
                    <a:cubicBezTo>
                      <a:pt x="80" y="97"/>
                      <a:pt x="85" y="101"/>
                      <a:pt x="90" y="106"/>
                    </a:cubicBezTo>
                    <a:cubicBezTo>
                      <a:pt x="106" y="101"/>
                      <a:pt x="122" y="96"/>
                      <a:pt x="138" y="93"/>
                    </a:cubicBezTo>
                    <a:cubicBezTo>
                      <a:pt x="154" y="89"/>
                      <a:pt x="170" y="87"/>
                      <a:pt x="187" y="85"/>
                    </a:cubicBezTo>
                    <a:cubicBezTo>
                      <a:pt x="188" y="81"/>
                      <a:pt x="190" y="76"/>
                      <a:pt x="192" y="72"/>
                    </a:cubicBezTo>
                    <a:cubicBezTo>
                      <a:pt x="194" y="68"/>
                      <a:pt x="197" y="65"/>
                      <a:pt x="201" y="62"/>
                    </a:cubicBezTo>
                    <a:cubicBezTo>
                      <a:pt x="204" y="59"/>
                      <a:pt x="208" y="57"/>
                      <a:pt x="212" y="55"/>
                    </a:cubicBezTo>
                    <a:cubicBezTo>
                      <a:pt x="217" y="54"/>
                      <a:pt x="221" y="53"/>
                      <a:pt x="226" y="53"/>
                    </a:cubicBezTo>
                    <a:cubicBezTo>
                      <a:pt x="231" y="53"/>
                      <a:pt x="235" y="54"/>
                      <a:pt x="240" y="55"/>
                    </a:cubicBezTo>
                    <a:cubicBezTo>
                      <a:pt x="245" y="49"/>
                      <a:pt x="251" y="44"/>
                      <a:pt x="257" y="38"/>
                    </a:cubicBezTo>
                    <a:cubicBezTo>
                      <a:pt x="262" y="32"/>
                      <a:pt x="268" y="27"/>
                      <a:pt x="275" y="21"/>
                    </a:cubicBezTo>
                    <a:cubicBezTo>
                      <a:pt x="261" y="14"/>
                      <a:pt x="247" y="9"/>
                      <a:pt x="232" y="5"/>
                    </a:cubicBezTo>
                    <a:cubicBezTo>
                      <a:pt x="217" y="1"/>
                      <a:pt x="202" y="0"/>
                      <a:pt x="187" y="0"/>
                    </a:cubicBezTo>
                    <a:close/>
                    <a:moveTo>
                      <a:pt x="26" y="92"/>
                    </a:moveTo>
                    <a:lnTo>
                      <a:pt x="26" y="92"/>
                    </a:lnTo>
                    <a:cubicBezTo>
                      <a:pt x="15" y="110"/>
                      <a:pt x="8" y="129"/>
                      <a:pt x="4" y="148"/>
                    </a:cubicBezTo>
                    <a:cubicBezTo>
                      <a:pt x="7" y="147"/>
                      <a:pt x="9" y="145"/>
                      <a:pt x="12" y="143"/>
                    </a:cubicBezTo>
                    <a:cubicBezTo>
                      <a:pt x="15" y="141"/>
                      <a:pt x="18" y="140"/>
                      <a:pt x="21" y="138"/>
                    </a:cubicBezTo>
                    <a:cubicBezTo>
                      <a:pt x="20" y="132"/>
                      <a:pt x="20" y="127"/>
                      <a:pt x="22" y="121"/>
                    </a:cubicBezTo>
                    <a:cubicBezTo>
                      <a:pt x="24" y="115"/>
                      <a:pt x="27" y="110"/>
                      <a:pt x="31" y="106"/>
                    </a:cubicBezTo>
                    <a:cubicBezTo>
                      <a:pt x="30" y="104"/>
                      <a:pt x="29" y="101"/>
                      <a:pt x="28" y="99"/>
                    </a:cubicBezTo>
                    <a:cubicBezTo>
                      <a:pt x="27" y="97"/>
                      <a:pt x="26" y="94"/>
                      <a:pt x="26" y="92"/>
                    </a:cubicBezTo>
                    <a:close/>
                    <a:moveTo>
                      <a:pt x="0" y="184"/>
                    </a:moveTo>
                    <a:lnTo>
                      <a:pt x="0" y="184"/>
                    </a:lnTo>
                    <a:cubicBezTo>
                      <a:pt x="0" y="204"/>
                      <a:pt x="3" y="223"/>
                      <a:pt x="9" y="241"/>
                    </a:cubicBezTo>
                    <a:cubicBezTo>
                      <a:pt x="14" y="259"/>
                      <a:pt x="22" y="276"/>
                      <a:pt x="32" y="291"/>
                    </a:cubicBezTo>
                    <a:cubicBezTo>
                      <a:pt x="43" y="307"/>
                      <a:pt x="56" y="320"/>
                      <a:pt x="70" y="332"/>
                    </a:cubicBezTo>
                    <a:cubicBezTo>
                      <a:pt x="85" y="344"/>
                      <a:pt x="102" y="354"/>
                      <a:pt x="120" y="361"/>
                    </a:cubicBezTo>
                    <a:cubicBezTo>
                      <a:pt x="120" y="355"/>
                      <a:pt x="119" y="349"/>
                      <a:pt x="119" y="343"/>
                    </a:cubicBezTo>
                    <a:cubicBezTo>
                      <a:pt x="118" y="337"/>
                      <a:pt x="118" y="331"/>
                      <a:pt x="118" y="325"/>
                    </a:cubicBezTo>
                    <a:cubicBezTo>
                      <a:pt x="118" y="320"/>
                      <a:pt x="118" y="315"/>
                      <a:pt x="119" y="310"/>
                    </a:cubicBezTo>
                    <a:cubicBezTo>
                      <a:pt x="119" y="305"/>
                      <a:pt x="119" y="299"/>
                      <a:pt x="120" y="294"/>
                    </a:cubicBezTo>
                    <a:cubicBezTo>
                      <a:pt x="114" y="290"/>
                      <a:pt x="109" y="286"/>
                      <a:pt x="106" y="280"/>
                    </a:cubicBezTo>
                    <a:cubicBezTo>
                      <a:pt x="102" y="274"/>
                      <a:pt x="100" y="267"/>
                      <a:pt x="100" y="260"/>
                    </a:cubicBezTo>
                    <a:cubicBezTo>
                      <a:pt x="100" y="252"/>
                      <a:pt x="102" y="245"/>
                      <a:pt x="106" y="239"/>
                    </a:cubicBezTo>
                    <a:cubicBezTo>
                      <a:pt x="90" y="218"/>
                      <a:pt x="75" y="196"/>
                      <a:pt x="62" y="173"/>
                    </a:cubicBezTo>
                    <a:cubicBezTo>
                      <a:pt x="56" y="173"/>
                      <a:pt x="51" y="172"/>
                      <a:pt x="46" y="170"/>
                    </a:cubicBezTo>
                    <a:cubicBezTo>
                      <a:pt x="41" y="169"/>
                      <a:pt x="37" y="166"/>
                      <a:pt x="33" y="162"/>
                    </a:cubicBezTo>
                    <a:cubicBezTo>
                      <a:pt x="27" y="165"/>
                      <a:pt x="21" y="169"/>
                      <a:pt x="16" y="173"/>
                    </a:cubicBezTo>
                    <a:cubicBezTo>
                      <a:pt x="10" y="176"/>
                      <a:pt x="5" y="180"/>
                      <a:pt x="0" y="184"/>
                    </a:cubicBezTo>
                    <a:close/>
                  </a:path>
                </a:pathLst>
              </a:custGeom>
              <a:grp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25" name="Freeform 6">
                <a:extLst>
                  <a:ext uri="{FF2B5EF4-FFF2-40B4-BE49-F238E27FC236}">
                    <a16:creationId xmlns:a16="http://schemas.microsoft.com/office/drawing/2014/main" id="{BF3221F2-B394-42D5-B4B7-21B9F1785AAC}"/>
                  </a:ext>
                </a:extLst>
              </p:cNvPr>
              <p:cNvSpPr>
                <a:spLocks/>
              </p:cNvSpPr>
              <p:nvPr/>
            </p:nvSpPr>
            <p:spPr bwMode="auto">
              <a:xfrm>
                <a:off x="1923" y="1837"/>
                <a:ext cx="24" cy="25"/>
              </a:xfrm>
              <a:custGeom>
                <a:avLst/>
                <a:gdLst>
                  <a:gd name="T0" fmla="*/ 13 w 26"/>
                  <a:gd name="T1" fmla="*/ 0 h 26"/>
                  <a:gd name="T2" fmla="*/ 13 w 26"/>
                  <a:gd name="T3" fmla="*/ 0 h 26"/>
                  <a:gd name="T4" fmla="*/ 4 w 26"/>
                  <a:gd name="T5" fmla="*/ 3 h 26"/>
                  <a:gd name="T6" fmla="*/ 0 w 26"/>
                  <a:gd name="T7" fmla="*/ 13 h 26"/>
                  <a:gd name="T8" fmla="*/ 4 w 26"/>
                  <a:gd name="T9" fmla="*/ 22 h 26"/>
                  <a:gd name="T10" fmla="*/ 13 w 26"/>
                  <a:gd name="T11" fmla="*/ 26 h 26"/>
                  <a:gd name="T12" fmla="*/ 23 w 26"/>
                  <a:gd name="T13" fmla="*/ 22 h 26"/>
                  <a:gd name="T14" fmla="*/ 26 w 26"/>
                  <a:gd name="T15" fmla="*/ 13 h 26"/>
                  <a:gd name="T16" fmla="*/ 23 w 26"/>
                  <a:gd name="T17" fmla="*/ 3 h 26"/>
                  <a:gd name="T18" fmla="*/ 13 w 26"/>
                  <a:gd name="T19"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6">
                    <a:moveTo>
                      <a:pt x="13" y="0"/>
                    </a:moveTo>
                    <a:lnTo>
                      <a:pt x="13" y="0"/>
                    </a:lnTo>
                    <a:cubicBezTo>
                      <a:pt x="10" y="0"/>
                      <a:pt x="6" y="1"/>
                      <a:pt x="4" y="3"/>
                    </a:cubicBezTo>
                    <a:cubicBezTo>
                      <a:pt x="1" y="6"/>
                      <a:pt x="0" y="9"/>
                      <a:pt x="0" y="13"/>
                    </a:cubicBezTo>
                    <a:cubicBezTo>
                      <a:pt x="0" y="16"/>
                      <a:pt x="1" y="20"/>
                      <a:pt x="4" y="22"/>
                    </a:cubicBezTo>
                    <a:cubicBezTo>
                      <a:pt x="6" y="25"/>
                      <a:pt x="10" y="26"/>
                      <a:pt x="13" y="26"/>
                    </a:cubicBezTo>
                    <a:cubicBezTo>
                      <a:pt x="17" y="26"/>
                      <a:pt x="20" y="25"/>
                      <a:pt x="23" y="22"/>
                    </a:cubicBezTo>
                    <a:cubicBezTo>
                      <a:pt x="25" y="20"/>
                      <a:pt x="26" y="16"/>
                      <a:pt x="26" y="13"/>
                    </a:cubicBezTo>
                    <a:cubicBezTo>
                      <a:pt x="26" y="9"/>
                      <a:pt x="25" y="6"/>
                      <a:pt x="23" y="3"/>
                    </a:cubicBezTo>
                    <a:cubicBezTo>
                      <a:pt x="20" y="1"/>
                      <a:pt x="17" y="0"/>
                      <a:pt x="13" y="0"/>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26" name="Freeform 7">
                <a:extLst>
                  <a:ext uri="{FF2B5EF4-FFF2-40B4-BE49-F238E27FC236}">
                    <a16:creationId xmlns:a16="http://schemas.microsoft.com/office/drawing/2014/main" id="{D6F28FC1-1377-4793-8419-4C5FEF32031C}"/>
                  </a:ext>
                </a:extLst>
              </p:cNvPr>
              <p:cNvSpPr>
                <a:spLocks/>
              </p:cNvSpPr>
              <p:nvPr/>
            </p:nvSpPr>
            <p:spPr bwMode="auto">
              <a:xfrm>
                <a:off x="1999" y="1958"/>
                <a:ext cx="26" cy="25"/>
              </a:xfrm>
              <a:custGeom>
                <a:avLst/>
                <a:gdLst>
                  <a:gd name="T0" fmla="*/ 13 w 27"/>
                  <a:gd name="T1" fmla="*/ 26 h 26"/>
                  <a:gd name="T2" fmla="*/ 13 w 27"/>
                  <a:gd name="T3" fmla="*/ 26 h 26"/>
                  <a:gd name="T4" fmla="*/ 23 w 27"/>
                  <a:gd name="T5" fmla="*/ 22 h 26"/>
                  <a:gd name="T6" fmla="*/ 27 w 27"/>
                  <a:gd name="T7" fmla="*/ 13 h 26"/>
                  <a:gd name="T8" fmla="*/ 23 w 27"/>
                  <a:gd name="T9" fmla="*/ 4 h 26"/>
                  <a:gd name="T10" fmla="*/ 13 w 27"/>
                  <a:gd name="T11" fmla="*/ 0 h 26"/>
                  <a:gd name="T12" fmla="*/ 4 w 27"/>
                  <a:gd name="T13" fmla="*/ 4 h 26"/>
                  <a:gd name="T14" fmla="*/ 0 w 27"/>
                  <a:gd name="T15" fmla="*/ 13 h 26"/>
                  <a:gd name="T16" fmla="*/ 4 w 27"/>
                  <a:gd name="T17" fmla="*/ 22 h 26"/>
                  <a:gd name="T18" fmla="*/ 13 w 27"/>
                  <a:gd name="T1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13" y="26"/>
                    </a:moveTo>
                    <a:lnTo>
                      <a:pt x="13" y="26"/>
                    </a:lnTo>
                    <a:cubicBezTo>
                      <a:pt x="17" y="26"/>
                      <a:pt x="20" y="25"/>
                      <a:pt x="23" y="22"/>
                    </a:cubicBezTo>
                    <a:cubicBezTo>
                      <a:pt x="25" y="20"/>
                      <a:pt x="27" y="17"/>
                      <a:pt x="27" y="13"/>
                    </a:cubicBezTo>
                    <a:cubicBezTo>
                      <a:pt x="27" y="9"/>
                      <a:pt x="25" y="6"/>
                      <a:pt x="23" y="4"/>
                    </a:cubicBezTo>
                    <a:cubicBezTo>
                      <a:pt x="20" y="1"/>
                      <a:pt x="17" y="0"/>
                      <a:pt x="13" y="0"/>
                    </a:cubicBezTo>
                    <a:cubicBezTo>
                      <a:pt x="10" y="0"/>
                      <a:pt x="7" y="1"/>
                      <a:pt x="4" y="4"/>
                    </a:cubicBezTo>
                    <a:cubicBezTo>
                      <a:pt x="1" y="6"/>
                      <a:pt x="0" y="9"/>
                      <a:pt x="0" y="13"/>
                    </a:cubicBezTo>
                    <a:cubicBezTo>
                      <a:pt x="0" y="17"/>
                      <a:pt x="1" y="20"/>
                      <a:pt x="4" y="22"/>
                    </a:cubicBezTo>
                    <a:cubicBezTo>
                      <a:pt x="7" y="25"/>
                      <a:pt x="10" y="26"/>
                      <a:pt x="13" y="26"/>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27" name="Freeform 8">
                <a:extLst>
                  <a:ext uri="{FF2B5EF4-FFF2-40B4-BE49-F238E27FC236}">
                    <a16:creationId xmlns:a16="http://schemas.microsoft.com/office/drawing/2014/main" id="{737BE52A-9361-4503-84D4-E4369D0A4540}"/>
                  </a:ext>
                </a:extLst>
              </p:cNvPr>
              <p:cNvSpPr>
                <a:spLocks/>
              </p:cNvSpPr>
              <p:nvPr/>
            </p:nvSpPr>
            <p:spPr bwMode="auto">
              <a:xfrm>
                <a:off x="2081" y="1798"/>
                <a:ext cx="25" cy="25"/>
              </a:xfrm>
              <a:custGeom>
                <a:avLst/>
                <a:gdLst>
                  <a:gd name="T0" fmla="*/ 0 w 27"/>
                  <a:gd name="T1" fmla="*/ 13 h 26"/>
                  <a:gd name="T2" fmla="*/ 0 w 27"/>
                  <a:gd name="T3" fmla="*/ 13 h 26"/>
                  <a:gd name="T4" fmla="*/ 4 w 27"/>
                  <a:gd name="T5" fmla="*/ 22 h 26"/>
                  <a:gd name="T6" fmla="*/ 13 w 27"/>
                  <a:gd name="T7" fmla="*/ 26 h 26"/>
                  <a:gd name="T8" fmla="*/ 23 w 27"/>
                  <a:gd name="T9" fmla="*/ 22 h 26"/>
                  <a:gd name="T10" fmla="*/ 27 w 27"/>
                  <a:gd name="T11" fmla="*/ 13 h 26"/>
                  <a:gd name="T12" fmla="*/ 23 w 27"/>
                  <a:gd name="T13" fmla="*/ 3 h 26"/>
                  <a:gd name="T14" fmla="*/ 13 w 27"/>
                  <a:gd name="T15" fmla="*/ 0 h 26"/>
                  <a:gd name="T16" fmla="*/ 4 w 27"/>
                  <a:gd name="T17" fmla="*/ 3 h 26"/>
                  <a:gd name="T18" fmla="*/ 0 w 27"/>
                  <a:gd name="T19"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6">
                    <a:moveTo>
                      <a:pt x="0" y="13"/>
                    </a:moveTo>
                    <a:lnTo>
                      <a:pt x="0" y="13"/>
                    </a:lnTo>
                    <a:cubicBezTo>
                      <a:pt x="0" y="16"/>
                      <a:pt x="1" y="20"/>
                      <a:pt x="4" y="22"/>
                    </a:cubicBezTo>
                    <a:cubicBezTo>
                      <a:pt x="6" y="25"/>
                      <a:pt x="10" y="26"/>
                      <a:pt x="13" y="26"/>
                    </a:cubicBezTo>
                    <a:cubicBezTo>
                      <a:pt x="17" y="26"/>
                      <a:pt x="20" y="25"/>
                      <a:pt x="23" y="22"/>
                    </a:cubicBezTo>
                    <a:cubicBezTo>
                      <a:pt x="25" y="20"/>
                      <a:pt x="27" y="17"/>
                      <a:pt x="27" y="13"/>
                    </a:cubicBezTo>
                    <a:cubicBezTo>
                      <a:pt x="27" y="9"/>
                      <a:pt x="25" y="6"/>
                      <a:pt x="23" y="3"/>
                    </a:cubicBezTo>
                    <a:cubicBezTo>
                      <a:pt x="20" y="1"/>
                      <a:pt x="17" y="0"/>
                      <a:pt x="13" y="0"/>
                    </a:cubicBezTo>
                    <a:cubicBezTo>
                      <a:pt x="10" y="0"/>
                      <a:pt x="6" y="1"/>
                      <a:pt x="4" y="3"/>
                    </a:cubicBezTo>
                    <a:cubicBezTo>
                      <a:pt x="1" y="6"/>
                      <a:pt x="0" y="9"/>
                      <a:pt x="0" y="13"/>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grpSp>
        <p:sp>
          <p:nvSpPr>
            <p:cNvPr id="39" name="TextBox 38">
              <a:extLst>
                <a:ext uri="{FF2B5EF4-FFF2-40B4-BE49-F238E27FC236}">
                  <a16:creationId xmlns:a16="http://schemas.microsoft.com/office/drawing/2014/main" id="{2713422D-E06B-4A15-8BEC-0995EF8DADE2}"/>
                </a:ext>
              </a:extLst>
            </p:cNvPr>
            <p:cNvSpPr txBox="1"/>
            <p:nvPr/>
          </p:nvSpPr>
          <p:spPr>
            <a:xfrm>
              <a:off x="7670449" y="5268176"/>
              <a:ext cx="1282055" cy="430887"/>
            </a:xfrm>
            <a:prstGeom prst="rect">
              <a:avLst/>
            </a:prstGeom>
            <a:noFill/>
          </p:spPr>
          <p:txBody>
            <a:bodyPr wrap="square" lIns="0" tIns="0" rIns="0" bIns="0" rtlCol="0">
              <a:spAutoFit/>
            </a:bodyPr>
            <a:lstStyle/>
            <a:p>
              <a:pPr algn="ctr"/>
              <a:r>
                <a:rPr lang="en-US" sz="1400">
                  <a:latin typeface="+mj-lt"/>
                </a:rPr>
                <a:t>Unencrypted SQL server</a:t>
              </a:r>
            </a:p>
          </p:txBody>
        </p:sp>
        <p:grpSp>
          <p:nvGrpSpPr>
            <p:cNvPr id="128" name="Group 127">
              <a:extLst>
                <a:ext uri="{FF2B5EF4-FFF2-40B4-BE49-F238E27FC236}">
                  <a16:creationId xmlns:a16="http://schemas.microsoft.com/office/drawing/2014/main" id="{28DC31C7-B67F-4DD1-AA7C-56FFFE0A65EE}"/>
                </a:ext>
              </a:extLst>
            </p:cNvPr>
            <p:cNvGrpSpPr/>
            <p:nvPr/>
          </p:nvGrpSpPr>
          <p:grpSpPr>
            <a:xfrm>
              <a:off x="8165325" y="3105424"/>
              <a:ext cx="292302" cy="584600"/>
              <a:chOff x="2460625" y="2767013"/>
              <a:chExt cx="296863" cy="593725"/>
            </a:xfrm>
          </p:grpSpPr>
          <p:sp>
            <p:nvSpPr>
              <p:cNvPr id="129" name="Rectangle 5">
                <a:extLst>
                  <a:ext uri="{FF2B5EF4-FFF2-40B4-BE49-F238E27FC236}">
                    <a16:creationId xmlns:a16="http://schemas.microsoft.com/office/drawing/2014/main" id="{D28085D3-7854-4D78-8A2C-F7CFD3B7F3D1}"/>
                  </a:ext>
                </a:extLst>
              </p:cNvPr>
              <p:cNvSpPr>
                <a:spLocks noChangeArrowheads="1"/>
              </p:cNvSpPr>
              <p:nvPr/>
            </p:nvSpPr>
            <p:spPr bwMode="auto">
              <a:xfrm>
                <a:off x="2460625" y="2767013"/>
                <a:ext cx="296863" cy="5937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0" name="Rectangle 6">
                <a:extLst>
                  <a:ext uri="{FF2B5EF4-FFF2-40B4-BE49-F238E27FC236}">
                    <a16:creationId xmlns:a16="http://schemas.microsoft.com/office/drawing/2014/main" id="{A1B6F070-F53F-4BC8-A9D8-FEF62A5E7771}"/>
                  </a:ext>
                </a:extLst>
              </p:cNvPr>
              <p:cNvSpPr>
                <a:spLocks noChangeArrowheads="1"/>
              </p:cNvSpPr>
              <p:nvPr/>
            </p:nvSpPr>
            <p:spPr bwMode="auto">
              <a:xfrm>
                <a:off x="2497138" y="3194051"/>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1" name="Rectangle 7">
                <a:extLst>
                  <a:ext uri="{FF2B5EF4-FFF2-40B4-BE49-F238E27FC236}">
                    <a16:creationId xmlns:a16="http://schemas.microsoft.com/office/drawing/2014/main" id="{45B6AB1B-2A93-4794-9852-C0BA25852A2B}"/>
                  </a:ext>
                </a:extLst>
              </p:cNvPr>
              <p:cNvSpPr>
                <a:spLocks noChangeArrowheads="1"/>
              </p:cNvSpPr>
              <p:nvPr/>
            </p:nvSpPr>
            <p:spPr bwMode="auto">
              <a:xfrm>
                <a:off x="2497138" y="2822576"/>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sp>
            <p:nvSpPr>
              <p:cNvPr id="132" name="Rectangle 8">
                <a:extLst>
                  <a:ext uri="{FF2B5EF4-FFF2-40B4-BE49-F238E27FC236}">
                    <a16:creationId xmlns:a16="http://schemas.microsoft.com/office/drawing/2014/main" id="{02C6EF86-78E1-40B0-B4BB-F41F7E82E3CB}"/>
                  </a:ext>
                </a:extLst>
              </p:cNvPr>
              <p:cNvSpPr>
                <a:spLocks noChangeArrowheads="1"/>
              </p:cNvSpPr>
              <p:nvPr/>
            </p:nvSpPr>
            <p:spPr bwMode="auto">
              <a:xfrm>
                <a:off x="2497138" y="3268663"/>
                <a:ext cx="223838" cy="365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en-US"/>
              </a:p>
            </p:txBody>
          </p:sp>
        </p:grpSp>
        <p:sp>
          <p:nvSpPr>
            <p:cNvPr id="45" name="TextBox 44">
              <a:extLst>
                <a:ext uri="{FF2B5EF4-FFF2-40B4-BE49-F238E27FC236}">
                  <a16:creationId xmlns:a16="http://schemas.microsoft.com/office/drawing/2014/main" id="{BD6E02D2-400D-4C10-B43A-0B47C7A974C7}"/>
                </a:ext>
              </a:extLst>
            </p:cNvPr>
            <p:cNvSpPr txBox="1"/>
            <p:nvPr/>
          </p:nvSpPr>
          <p:spPr>
            <a:xfrm>
              <a:off x="6310899" y="5268176"/>
              <a:ext cx="1149408" cy="430887"/>
            </a:xfrm>
            <a:prstGeom prst="rect">
              <a:avLst/>
            </a:prstGeom>
            <a:noFill/>
          </p:spPr>
          <p:txBody>
            <a:bodyPr wrap="square" lIns="0" tIns="0" rIns="0" bIns="0" rtlCol="0">
              <a:spAutoFit/>
            </a:bodyPr>
            <a:lstStyle/>
            <a:p>
              <a:pPr algn="ctr"/>
              <a:r>
                <a:rPr lang="en-US" sz="1400">
                  <a:latin typeface="+mj-lt"/>
                </a:rPr>
                <a:t>PCI Non-compliance</a:t>
              </a:r>
            </a:p>
          </p:txBody>
        </p:sp>
        <p:sp>
          <p:nvSpPr>
            <p:cNvPr id="138" name="Shield_EA18" title="Icon of a shield">
              <a:extLst>
                <a:ext uri="{FF2B5EF4-FFF2-40B4-BE49-F238E27FC236}">
                  <a16:creationId xmlns:a16="http://schemas.microsoft.com/office/drawing/2014/main" id="{2264E0A3-5686-408E-A0D2-27D2F57EF4C0}"/>
                </a:ext>
              </a:extLst>
            </p:cNvPr>
            <p:cNvSpPr>
              <a:spLocks noChangeAspect="1"/>
            </p:cNvSpPr>
            <p:nvPr/>
          </p:nvSpPr>
          <p:spPr bwMode="auto">
            <a:xfrm>
              <a:off x="6639419" y="3112313"/>
              <a:ext cx="492368" cy="52420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3248" tIns="46624" rIns="93248" bIns="46624" numCol="1" anchor="t" anchorCtr="0" compatLnSpc="1">
              <a:prstTxWarp prst="textNoShape">
                <a:avLst/>
              </a:prstTxWarp>
            </a:bodyPr>
            <a:lstStyle/>
            <a:p>
              <a:pPr defTabSz="932470">
                <a:defRPr/>
              </a:pPr>
              <a:endParaRPr lang="en-US">
                <a:gradFill>
                  <a:gsLst>
                    <a:gs pos="0">
                      <a:srgbClr val="505050"/>
                    </a:gs>
                    <a:gs pos="100000">
                      <a:srgbClr val="505050"/>
                    </a:gs>
                  </a:gsLst>
                </a:gradFill>
                <a:latin typeface="Segoe UI"/>
              </a:endParaRPr>
            </a:p>
          </p:txBody>
        </p:sp>
        <p:sp>
          <p:nvSpPr>
            <p:cNvPr id="48" name="TextBox 47">
              <a:extLst>
                <a:ext uri="{FF2B5EF4-FFF2-40B4-BE49-F238E27FC236}">
                  <a16:creationId xmlns:a16="http://schemas.microsoft.com/office/drawing/2014/main" id="{8914B928-13B7-4A3B-949E-EF6477F6B055}"/>
                </a:ext>
              </a:extLst>
            </p:cNvPr>
            <p:cNvSpPr txBox="1"/>
            <p:nvPr/>
          </p:nvSpPr>
          <p:spPr>
            <a:xfrm>
              <a:off x="10498011" y="5268176"/>
              <a:ext cx="1330422" cy="646331"/>
            </a:xfrm>
            <a:prstGeom prst="rect">
              <a:avLst/>
            </a:prstGeom>
            <a:noFill/>
          </p:spPr>
          <p:txBody>
            <a:bodyPr wrap="square" lIns="0" tIns="0" rIns="0" bIns="0" rtlCol="0">
              <a:spAutoFit/>
            </a:bodyPr>
            <a:lstStyle/>
            <a:p>
              <a:pPr algn="ctr"/>
              <a:r>
                <a:rPr lang="en-US" sz="1400">
                  <a:latin typeface="+mj-lt"/>
                </a:rPr>
                <a:t>Remote connection </a:t>
              </a:r>
              <a:br>
                <a:rPr lang="en-US" sz="1400">
                  <a:latin typeface="+mj-lt"/>
                </a:rPr>
              </a:br>
              <a:r>
                <a:rPr lang="en-US" sz="1400">
                  <a:latin typeface="+mj-lt"/>
                </a:rPr>
                <a:t>left open</a:t>
              </a:r>
            </a:p>
          </p:txBody>
        </p:sp>
        <p:grpSp>
          <p:nvGrpSpPr>
            <p:cNvPr id="4" name="Group 3">
              <a:extLst>
                <a:ext uri="{FF2B5EF4-FFF2-40B4-BE49-F238E27FC236}">
                  <a16:creationId xmlns:a16="http://schemas.microsoft.com/office/drawing/2014/main" id="{0A763179-165E-4E11-9EB1-1D2C4F452616}"/>
                </a:ext>
              </a:extLst>
            </p:cNvPr>
            <p:cNvGrpSpPr/>
            <p:nvPr/>
          </p:nvGrpSpPr>
          <p:grpSpPr>
            <a:xfrm>
              <a:off x="4034637" y="3838591"/>
              <a:ext cx="8401838" cy="887575"/>
              <a:chOff x="4034637" y="3838591"/>
              <a:chExt cx="8401838" cy="887575"/>
            </a:xfrm>
          </p:grpSpPr>
          <p:grpSp>
            <p:nvGrpSpPr>
              <p:cNvPr id="88" name="Group 87">
                <a:extLst>
                  <a:ext uri="{FF2B5EF4-FFF2-40B4-BE49-F238E27FC236}">
                    <a16:creationId xmlns:a16="http://schemas.microsoft.com/office/drawing/2014/main" id="{72D5DF7F-0554-4050-84F4-B08314D77F3A}"/>
                  </a:ext>
                </a:extLst>
              </p:cNvPr>
              <p:cNvGrpSpPr/>
              <p:nvPr/>
            </p:nvGrpSpPr>
            <p:grpSpPr>
              <a:xfrm>
                <a:off x="4034637" y="3838591"/>
                <a:ext cx="2183600" cy="887575"/>
                <a:chOff x="4034637" y="3925725"/>
                <a:chExt cx="2183600" cy="887575"/>
              </a:xfrm>
            </p:grpSpPr>
            <p:cxnSp>
              <p:nvCxnSpPr>
                <p:cNvPr id="77" name="Straight Connector 76">
                  <a:extLst>
                    <a:ext uri="{FF2B5EF4-FFF2-40B4-BE49-F238E27FC236}">
                      <a16:creationId xmlns:a16="http://schemas.microsoft.com/office/drawing/2014/main" id="{30E9F41A-97C3-45CE-9EF8-BD9EDFB67C5C}"/>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7023A1F-94A4-4166-BD3D-5DBD8B5840CD}"/>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26217B6-DC18-4736-9F26-2806CDC0C5B4}"/>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52B70E9-8ECF-4A3A-9F9B-0DDB89539488}"/>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6A7E885-3931-4CE5-9B06-56D0A1F0A0E9}"/>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495BA78-2B56-4CF6-850C-C518204019D3}"/>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BC50F7A-1108-48BA-B1E1-96B6EEE4EA64}"/>
                    </a:ext>
                  </a:extLst>
                </p:cNvPr>
                <p:cNvCxnSpPr>
                  <a:cxnSpLocks/>
                </p:cNvCxnSpPr>
                <p:nvPr/>
              </p:nvCxnSpPr>
              <p:spPr>
                <a:xfrm>
                  <a:off x="4034637" y="4366260"/>
                  <a:ext cx="1248563"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2265E750-B4A7-47FF-8F3E-E17491E66B47}"/>
                  </a:ext>
                </a:extLst>
              </p:cNvPr>
              <p:cNvGrpSpPr/>
              <p:nvPr/>
            </p:nvGrpSpPr>
            <p:grpSpPr>
              <a:xfrm>
                <a:off x="8978843" y="3838591"/>
                <a:ext cx="1517013" cy="887575"/>
                <a:chOff x="4701224" y="3925725"/>
                <a:chExt cx="1517013" cy="887575"/>
              </a:xfrm>
            </p:grpSpPr>
            <p:cxnSp>
              <p:nvCxnSpPr>
                <p:cNvPr id="106" name="Straight Connector 105">
                  <a:extLst>
                    <a:ext uri="{FF2B5EF4-FFF2-40B4-BE49-F238E27FC236}">
                      <a16:creationId xmlns:a16="http://schemas.microsoft.com/office/drawing/2014/main" id="{C72182FC-0D08-4CB8-A544-A60E4C15E360}"/>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527C7455-5843-4FA4-A7FD-253079A18A5C}"/>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E6333B4-137F-4FE9-AFA1-23A0BA8020C2}"/>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AC4B7B-0891-44F0-98DE-59FC83A5967E}"/>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3F08DF9-7E2B-4FB7-9455-7E33B58A76B1}"/>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0064829-2306-4FF9-8337-19E0C3CC4B47}"/>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1A403A1-7C3D-4463-BFC7-DC1A62CE7925}"/>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9C9FDB3E-82C9-42C0-9BE0-43AB8F61F309}"/>
                  </a:ext>
                </a:extLst>
              </p:cNvPr>
              <p:cNvGrpSpPr/>
              <p:nvPr/>
            </p:nvGrpSpPr>
            <p:grpSpPr>
              <a:xfrm>
                <a:off x="7552970" y="3838591"/>
                <a:ext cx="1517013" cy="887575"/>
                <a:chOff x="4701224" y="3925725"/>
                <a:chExt cx="1517013" cy="887575"/>
              </a:xfrm>
            </p:grpSpPr>
            <p:cxnSp>
              <p:nvCxnSpPr>
                <p:cNvPr id="98" name="Straight Connector 97">
                  <a:extLst>
                    <a:ext uri="{FF2B5EF4-FFF2-40B4-BE49-F238E27FC236}">
                      <a16:creationId xmlns:a16="http://schemas.microsoft.com/office/drawing/2014/main" id="{027CF02B-7680-4ED7-850F-4C3C352428CB}"/>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7A4C153-0453-45FD-9090-EAF783056B1C}"/>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FF54B45-1D2B-4950-A90E-EE2D691709DA}"/>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64DF225-26C3-4C96-8912-47D5B4FBE3E0}"/>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E91E10A-128B-4E40-BCAC-53BCE0E4F957}"/>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8A00CC6D-7FBE-4E28-B12C-8C3B3104B6C2}"/>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FE31567-7D08-47DC-AE47-6526995ADB15}"/>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635A8EFC-E99A-4A8E-8F1A-B740502807A5}"/>
                  </a:ext>
                </a:extLst>
              </p:cNvPr>
              <p:cNvGrpSpPr/>
              <p:nvPr/>
            </p:nvGrpSpPr>
            <p:grpSpPr>
              <a:xfrm>
                <a:off x="6127097" y="3838591"/>
                <a:ext cx="1517013" cy="887575"/>
                <a:chOff x="4701224" y="3925725"/>
                <a:chExt cx="1517013" cy="887575"/>
              </a:xfrm>
            </p:grpSpPr>
            <p:cxnSp>
              <p:nvCxnSpPr>
                <p:cNvPr id="90" name="Straight Connector 89">
                  <a:extLst>
                    <a:ext uri="{FF2B5EF4-FFF2-40B4-BE49-F238E27FC236}">
                      <a16:creationId xmlns:a16="http://schemas.microsoft.com/office/drawing/2014/main" id="{73D0497E-5AC4-4B29-8F27-15EEC37DFEFE}"/>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68BBCE4-3EB7-46BC-B49E-4C4110ABEC0F}"/>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EFC2EE6-A4CB-4B8B-BE6A-286A1C27B21F}"/>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C773100-B415-4B28-AC26-202EFC8A83A0}"/>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2FDEB34-E19A-4415-82B6-833BEB3DED3B}"/>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8E4CF21-D751-4FED-85A8-BAA39011D745}"/>
                    </a:ext>
                  </a:extLst>
                </p:cNvPr>
                <p:cNvCxnSpPr>
                  <a:cxnSpLocks/>
                </p:cNvCxnSpPr>
                <p:nvPr/>
              </p:nvCxnSpPr>
              <p:spPr>
                <a:xfrm>
                  <a:off x="5636261"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3B374C7-FDF8-4E4C-8E84-A7A020DCB97B}"/>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3" name="Group 112">
                <a:extLst>
                  <a:ext uri="{FF2B5EF4-FFF2-40B4-BE49-F238E27FC236}">
                    <a16:creationId xmlns:a16="http://schemas.microsoft.com/office/drawing/2014/main" id="{0F6A7D77-28FD-4325-BA86-DCECD139A033}"/>
                  </a:ext>
                </a:extLst>
              </p:cNvPr>
              <p:cNvGrpSpPr/>
              <p:nvPr/>
            </p:nvGrpSpPr>
            <p:grpSpPr>
              <a:xfrm>
                <a:off x="10404716" y="3838591"/>
                <a:ext cx="2031759" cy="887575"/>
                <a:chOff x="4701224" y="3925725"/>
                <a:chExt cx="2031759" cy="887575"/>
              </a:xfrm>
            </p:grpSpPr>
            <p:cxnSp>
              <p:nvCxnSpPr>
                <p:cNvPr id="114" name="Straight Connector 113">
                  <a:extLst>
                    <a:ext uri="{FF2B5EF4-FFF2-40B4-BE49-F238E27FC236}">
                      <a16:creationId xmlns:a16="http://schemas.microsoft.com/office/drawing/2014/main" id="{AE4ABA1D-1364-4C34-B983-2FB0EC6D60DD}"/>
                    </a:ext>
                  </a:extLst>
                </p:cNvPr>
                <p:cNvCxnSpPr>
                  <a:cxnSpLocks/>
                </p:cNvCxnSpPr>
                <p:nvPr/>
              </p:nvCxnSpPr>
              <p:spPr>
                <a:xfrm flipH="1">
                  <a:off x="5283200" y="4211320"/>
                  <a:ext cx="48260" cy="15494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DC115ED5-E3E6-49A9-8D2C-2C2A2C76BBC5}"/>
                    </a:ext>
                  </a:extLst>
                </p:cNvPr>
                <p:cNvCxnSpPr>
                  <a:cxnSpLocks/>
                </p:cNvCxnSpPr>
                <p:nvPr/>
              </p:nvCxnSpPr>
              <p:spPr>
                <a:xfrm>
                  <a:off x="5331460" y="4211320"/>
                  <a:ext cx="92139" cy="60198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A2C83B3-FECC-403A-87B3-8A0BAB7C8C24}"/>
                    </a:ext>
                  </a:extLst>
                </p:cNvPr>
                <p:cNvCxnSpPr>
                  <a:cxnSpLocks/>
                </p:cNvCxnSpPr>
                <p:nvPr/>
              </p:nvCxnSpPr>
              <p:spPr>
                <a:xfrm flipH="1">
                  <a:off x="5423599" y="3925725"/>
                  <a:ext cx="95821" cy="88757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A4244D3-3897-4F06-8A04-5800C0E47F9A}"/>
                    </a:ext>
                  </a:extLst>
                </p:cNvPr>
                <p:cNvCxnSpPr>
                  <a:cxnSpLocks/>
                </p:cNvCxnSpPr>
                <p:nvPr/>
              </p:nvCxnSpPr>
              <p:spPr>
                <a:xfrm>
                  <a:off x="5519420" y="3925725"/>
                  <a:ext cx="56937" cy="562455"/>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F9CDED4-8F2F-4EA1-BC14-B8B083CA631C}"/>
                    </a:ext>
                  </a:extLst>
                </p:cNvPr>
                <p:cNvCxnSpPr>
                  <a:cxnSpLocks/>
                </p:cNvCxnSpPr>
                <p:nvPr/>
              </p:nvCxnSpPr>
              <p:spPr>
                <a:xfrm flipH="1">
                  <a:off x="5576357" y="4366260"/>
                  <a:ext cx="59904" cy="12192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532FE43-3807-444F-B693-84C5BC613A33}"/>
                    </a:ext>
                  </a:extLst>
                </p:cNvPr>
                <p:cNvCxnSpPr>
                  <a:cxnSpLocks/>
                </p:cNvCxnSpPr>
                <p:nvPr/>
              </p:nvCxnSpPr>
              <p:spPr>
                <a:xfrm>
                  <a:off x="5636261" y="4366260"/>
                  <a:ext cx="1096722"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F384EE2-8FF3-4255-B66F-BD33FB22975E}"/>
                    </a:ext>
                  </a:extLst>
                </p:cNvPr>
                <p:cNvCxnSpPr>
                  <a:cxnSpLocks/>
                </p:cNvCxnSpPr>
                <p:nvPr/>
              </p:nvCxnSpPr>
              <p:spPr>
                <a:xfrm>
                  <a:off x="4701224" y="4366260"/>
                  <a:ext cx="581976" cy="0"/>
                </a:xfrm>
                <a:prstGeom prst="line">
                  <a:avLst/>
                </a:prstGeom>
                <a:ln w="19050" cap="rnd">
                  <a:solidFill>
                    <a:schemeClr val="bg1">
                      <a:lumMod val="65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47" name="Group 4">
              <a:extLst>
                <a:ext uri="{FF2B5EF4-FFF2-40B4-BE49-F238E27FC236}">
                  <a16:creationId xmlns:a16="http://schemas.microsoft.com/office/drawing/2014/main" id="{E7E7DCE2-9C44-4D19-99E8-F3BC1B5A0ABF}"/>
                </a:ext>
              </a:extLst>
            </p:cNvPr>
            <p:cNvGrpSpPr>
              <a:grpSpLocks noChangeAspect="1"/>
            </p:cNvGrpSpPr>
            <p:nvPr/>
          </p:nvGrpSpPr>
          <p:grpSpPr bwMode="auto">
            <a:xfrm>
              <a:off x="10917245" y="3101830"/>
              <a:ext cx="491954" cy="565174"/>
              <a:chOff x="7066" y="1987"/>
              <a:chExt cx="215" cy="247"/>
            </a:xfrm>
          </p:grpSpPr>
          <p:sp>
            <p:nvSpPr>
              <p:cNvPr id="149" name="Freeform 5">
                <a:extLst>
                  <a:ext uri="{FF2B5EF4-FFF2-40B4-BE49-F238E27FC236}">
                    <a16:creationId xmlns:a16="http://schemas.microsoft.com/office/drawing/2014/main" id="{8223FDBE-EE55-4C45-BD6C-E1639905009B}"/>
                  </a:ext>
                </a:extLst>
              </p:cNvPr>
              <p:cNvSpPr>
                <a:spLocks/>
              </p:cNvSpPr>
              <p:nvPr/>
            </p:nvSpPr>
            <p:spPr bwMode="auto">
              <a:xfrm>
                <a:off x="7066" y="2101"/>
                <a:ext cx="149" cy="84"/>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000000"/>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0" name="Freeform 6">
                <a:extLst>
                  <a:ext uri="{FF2B5EF4-FFF2-40B4-BE49-F238E27FC236}">
                    <a16:creationId xmlns:a16="http://schemas.microsoft.com/office/drawing/2014/main" id="{CED3DBFE-4515-4881-A4B8-43755E02F6B9}"/>
                  </a:ext>
                </a:extLst>
              </p:cNvPr>
              <p:cNvSpPr>
                <a:spLocks/>
              </p:cNvSpPr>
              <p:nvPr/>
            </p:nvSpPr>
            <p:spPr bwMode="auto">
              <a:xfrm>
                <a:off x="7210" y="1990"/>
                <a:ext cx="58" cy="46"/>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0078D4"/>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1" name="Freeform 7">
                <a:extLst>
                  <a:ext uri="{FF2B5EF4-FFF2-40B4-BE49-F238E27FC236}">
                    <a16:creationId xmlns:a16="http://schemas.microsoft.com/office/drawing/2014/main" id="{60BB6275-2ADD-4175-8E10-B979DC1C0193}"/>
                  </a:ext>
                </a:extLst>
              </p:cNvPr>
              <p:cNvSpPr>
                <a:spLocks/>
              </p:cNvSpPr>
              <p:nvPr/>
            </p:nvSpPr>
            <p:spPr bwMode="auto">
              <a:xfrm>
                <a:off x="7229" y="2052"/>
                <a:ext cx="52" cy="66"/>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rgbClr val="0078D4"/>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2" name="Freeform 8">
                <a:extLst>
                  <a:ext uri="{FF2B5EF4-FFF2-40B4-BE49-F238E27FC236}">
                    <a16:creationId xmlns:a16="http://schemas.microsoft.com/office/drawing/2014/main" id="{76A9ED44-7E8F-4242-864E-54DB38E32533}"/>
                  </a:ext>
                </a:extLst>
              </p:cNvPr>
              <p:cNvSpPr>
                <a:spLocks/>
              </p:cNvSpPr>
              <p:nvPr/>
            </p:nvSpPr>
            <p:spPr bwMode="auto">
              <a:xfrm>
                <a:off x="7148" y="2052"/>
                <a:ext cx="66" cy="33"/>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3" name="Freeform 9">
                <a:extLst>
                  <a:ext uri="{FF2B5EF4-FFF2-40B4-BE49-F238E27FC236}">
                    <a16:creationId xmlns:a16="http://schemas.microsoft.com/office/drawing/2014/main" id="{F5E5B1D7-9B04-4BC6-90DF-1D1C481A2B36}"/>
                  </a:ext>
                </a:extLst>
              </p:cNvPr>
              <p:cNvSpPr>
                <a:spLocks/>
              </p:cNvSpPr>
              <p:nvPr/>
            </p:nvSpPr>
            <p:spPr bwMode="auto">
              <a:xfrm>
                <a:off x="7153" y="1987"/>
                <a:ext cx="56" cy="49"/>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4" name="Freeform 10">
                <a:extLst>
                  <a:ext uri="{FF2B5EF4-FFF2-40B4-BE49-F238E27FC236}">
                    <a16:creationId xmlns:a16="http://schemas.microsoft.com/office/drawing/2014/main" id="{224E6974-F2FC-4B12-9B5B-F597D710D1E9}"/>
                  </a:ext>
                </a:extLst>
              </p:cNvPr>
              <p:cNvSpPr>
                <a:spLocks/>
              </p:cNvSpPr>
              <p:nvPr/>
            </p:nvSpPr>
            <p:spPr bwMode="auto">
              <a:xfrm>
                <a:off x="7095" y="1990"/>
                <a:ext cx="57" cy="46"/>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5" name="Freeform 11">
                <a:extLst>
                  <a:ext uri="{FF2B5EF4-FFF2-40B4-BE49-F238E27FC236}">
                    <a16:creationId xmlns:a16="http://schemas.microsoft.com/office/drawing/2014/main" id="{5254A31F-DD42-4EA9-A195-6A0201A39A42}"/>
                  </a:ext>
                </a:extLst>
              </p:cNvPr>
              <p:cNvSpPr>
                <a:spLocks/>
              </p:cNvSpPr>
              <p:nvPr/>
            </p:nvSpPr>
            <p:spPr bwMode="auto">
              <a:xfrm>
                <a:off x="7082" y="2052"/>
                <a:ext cx="51" cy="33"/>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chemeClr val="tx2"/>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6" name="Freeform 12">
                <a:extLst>
                  <a:ext uri="{FF2B5EF4-FFF2-40B4-BE49-F238E27FC236}">
                    <a16:creationId xmlns:a16="http://schemas.microsoft.com/office/drawing/2014/main" id="{F17B43CF-5A9F-432F-8C48-751240AF6009}"/>
                  </a:ext>
                </a:extLst>
              </p:cNvPr>
              <p:cNvSpPr>
                <a:spLocks/>
              </p:cNvSpPr>
              <p:nvPr/>
            </p:nvSpPr>
            <p:spPr bwMode="auto">
              <a:xfrm>
                <a:off x="7231" y="2135"/>
                <a:ext cx="37" cy="36"/>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rgbClr val="0078D4"/>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sp>
            <p:nvSpPr>
              <p:cNvPr id="157" name="Freeform 13">
                <a:extLst>
                  <a:ext uri="{FF2B5EF4-FFF2-40B4-BE49-F238E27FC236}">
                    <a16:creationId xmlns:a16="http://schemas.microsoft.com/office/drawing/2014/main" id="{44D9E5A8-BED4-455E-B62A-30A236A987EB}"/>
                  </a:ext>
                </a:extLst>
              </p:cNvPr>
              <p:cNvSpPr>
                <a:spLocks/>
              </p:cNvSpPr>
              <p:nvPr/>
            </p:nvSpPr>
            <p:spPr bwMode="auto">
              <a:xfrm>
                <a:off x="7099" y="2201"/>
                <a:ext cx="82" cy="33"/>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000000"/>
              </a:solidFill>
              <a:ln w="0">
                <a:noFill/>
                <a:prstDash val="solid"/>
                <a:round/>
                <a:headEnd/>
                <a:tailEnd/>
              </a:ln>
            </p:spPr>
            <p:txBody>
              <a:bodyPr vert="horz" wrap="square" lIns="91428" tIns="45714" rIns="91428" bIns="45714" numCol="1" anchor="t" anchorCtr="0" compatLnSpc="1">
                <a:prstTxWarp prst="textNoShape">
                  <a:avLst/>
                </a:prstTxWarp>
              </a:bodyPr>
              <a:lstStyle/>
              <a:p>
                <a:endParaRPr lang="en-US"/>
              </a:p>
            </p:txBody>
          </p:sp>
        </p:grpSp>
        <p:sp>
          <p:nvSpPr>
            <p:cNvPr id="83" name="Shield_EA18" title="Icon of a shield">
              <a:extLst>
                <a:ext uri="{FF2B5EF4-FFF2-40B4-BE49-F238E27FC236}">
                  <a16:creationId xmlns:a16="http://schemas.microsoft.com/office/drawing/2014/main" id="{6D3144DA-5D6D-4D69-94DD-C030CDABBAE1}"/>
                </a:ext>
              </a:extLst>
            </p:cNvPr>
            <p:cNvSpPr>
              <a:spLocks noChangeAspect="1"/>
            </p:cNvSpPr>
            <p:nvPr/>
          </p:nvSpPr>
          <p:spPr bwMode="auto">
            <a:xfrm>
              <a:off x="5313579"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3248" tIns="46624" rIns="93248" bIns="46624" numCol="1" anchor="ctr" anchorCtr="0" compatLnSpc="1">
              <a:prstTxWarp prst="textNoShape">
                <a:avLst/>
              </a:prstTxWarp>
            </a:bodyPr>
            <a:lstStyle/>
            <a:p>
              <a:pPr algn="ctr" defTabSz="932470">
                <a:defRPr/>
              </a:pPr>
              <a:r>
                <a:rPr lang="en-US" sz="1600" b="1">
                  <a:solidFill>
                    <a:schemeClr val="bg2"/>
                  </a:solidFill>
                </a:rPr>
                <a:t>!</a:t>
              </a:r>
            </a:p>
          </p:txBody>
        </p:sp>
        <p:sp>
          <p:nvSpPr>
            <p:cNvPr id="84" name="Shield_EA18" title="Icon of a shield">
              <a:extLst>
                <a:ext uri="{FF2B5EF4-FFF2-40B4-BE49-F238E27FC236}">
                  <a16:creationId xmlns:a16="http://schemas.microsoft.com/office/drawing/2014/main" id="{336027C5-1EDA-45BA-9A4C-C7C6717ED8FA}"/>
                </a:ext>
              </a:extLst>
            </p:cNvPr>
            <p:cNvSpPr>
              <a:spLocks noChangeAspect="1"/>
            </p:cNvSpPr>
            <p:nvPr/>
          </p:nvSpPr>
          <p:spPr bwMode="auto">
            <a:xfrm>
              <a:off x="6734597"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3248" tIns="46624" rIns="93248" bIns="46624" numCol="1" anchor="ctr" anchorCtr="0" compatLnSpc="1">
              <a:prstTxWarp prst="textNoShape">
                <a:avLst/>
              </a:prstTxWarp>
            </a:bodyPr>
            <a:lstStyle/>
            <a:p>
              <a:pPr algn="ctr" defTabSz="932470">
                <a:defRPr/>
              </a:pPr>
              <a:r>
                <a:rPr lang="en-US" sz="1600" b="1">
                  <a:solidFill>
                    <a:schemeClr val="bg2"/>
                  </a:solidFill>
                </a:rPr>
                <a:t>!</a:t>
              </a:r>
            </a:p>
          </p:txBody>
        </p:sp>
        <p:sp>
          <p:nvSpPr>
            <p:cNvPr id="85" name="Shield_EA18" title="Icon of a shield">
              <a:extLst>
                <a:ext uri="{FF2B5EF4-FFF2-40B4-BE49-F238E27FC236}">
                  <a16:creationId xmlns:a16="http://schemas.microsoft.com/office/drawing/2014/main" id="{E090AA23-4B7D-46F4-8122-5CA95E6E6527}"/>
                </a:ext>
              </a:extLst>
            </p:cNvPr>
            <p:cNvSpPr>
              <a:spLocks noChangeAspect="1"/>
            </p:cNvSpPr>
            <p:nvPr/>
          </p:nvSpPr>
          <p:spPr bwMode="auto">
            <a:xfrm>
              <a:off x="8155615"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3248" tIns="46624" rIns="93248" bIns="46624" numCol="1" anchor="ctr" anchorCtr="0" compatLnSpc="1">
              <a:prstTxWarp prst="textNoShape">
                <a:avLst/>
              </a:prstTxWarp>
            </a:bodyPr>
            <a:lstStyle/>
            <a:p>
              <a:pPr algn="ctr" defTabSz="932470">
                <a:defRPr/>
              </a:pPr>
              <a:r>
                <a:rPr lang="en-US" sz="1600" b="1">
                  <a:solidFill>
                    <a:schemeClr val="bg2"/>
                  </a:solidFill>
                </a:rPr>
                <a:t>!</a:t>
              </a:r>
            </a:p>
          </p:txBody>
        </p:sp>
        <p:sp>
          <p:nvSpPr>
            <p:cNvPr id="87" name="Shield_EA18" title="Icon of a shield">
              <a:extLst>
                <a:ext uri="{FF2B5EF4-FFF2-40B4-BE49-F238E27FC236}">
                  <a16:creationId xmlns:a16="http://schemas.microsoft.com/office/drawing/2014/main" id="{0E7E0EB9-4B18-4998-BC17-2712547DF7B7}"/>
                </a:ext>
              </a:extLst>
            </p:cNvPr>
            <p:cNvSpPr>
              <a:spLocks noChangeAspect="1"/>
            </p:cNvSpPr>
            <p:nvPr/>
          </p:nvSpPr>
          <p:spPr bwMode="auto">
            <a:xfrm>
              <a:off x="9576634"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3248" tIns="46624" rIns="93248" bIns="46624" numCol="1" anchor="ctr" anchorCtr="0" compatLnSpc="1">
              <a:prstTxWarp prst="textNoShape">
                <a:avLst/>
              </a:prstTxWarp>
            </a:bodyPr>
            <a:lstStyle/>
            <a:p>
              <a:pPr algn="ctr" defTabSz="932470">
                <a:defRPr/>
              </a:pPr>
              <a:r>
                <a:rPr lang="en-US" sz="1600" b="1">
                  <a:solidFill>
                    <a:schemeClr val="bg2"/>
                  </a:solidFill>
                </a:rPr>
                <a:t>!</a:t>
              </a:r>
            </a:p>
          </p:txBody>
        </p:sp>
        <p:sp>
          <p:nvSpPr>
            <p:cNvPr id="121" name="Shield_EA18" title="Icon of a shield">
              <a:extLst>
                <a:ext uri="{FF2B5EF4-FFF2-40B4-BE49-F238E27FC236}">
                  <a16:creationId xmlns:a16="http://schemas.microsoft.com/office/drawing/2014/main" id="{53D4EA97-3225-4B64-9503-4D871AEC4848}"/>
                </a:ext>
              </a:extLst>
            </p:cNvPr>
            <p:cNvSpPr>
              <a:spLocks noChangeAspect="1"/>
            </p:cNvSpPr>
            <p:nvPr/>
          </p:nvSpPr>
          <p:spPr bwMode="auto">
            <a:xfrm>
              <a:off x="10997653" y="4876668"/>
              <a:ext cx="292302" cy="311204"/>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78D4"/>
            </a:solidFill>
            <a:ln w="38100" cap="sq">
              <a:noFill/>
              <a:prstDash val="solid"/>
              <a:miter lim="800000"/>
              <a:headEnd/>
              <a:tailEnd/>
            </a:ln>
          </p:spPr>
          <p:txBody>
            <a:bodyPr vert="horz" wrap="square" lIns="93248" tIns="46624" rIns="93248" bIns="46624" numCol="1" anchor="ctr" anchorCtr="0" compatLnSpc="1">
              <a:prstTxWarp prst="textNoShape">
                <a:avLst/>
              </a:prstTxWarp>
            </a:bodyPr>
            <a:lstStyle/>
            <a:p>
              <a:pPr algn="ctr" defTabSz="932470">
                <a:defRPr/>
              </a:pPr>
              <a:r>
                <a:rPr lang="en-US" sz="1600" b="1">
                  <a:solidFill>
                    <a:schemeClr val="bg2"/>
                  </a:solidFill>
                </a:rPr>
                <a:t>!</a:t>
              </a:r>
            </a:p>
          </p:txBody>
        </p:sp>
      </p:grpSp>
      <p:pic>
        <p:nvPicPr>
          <p:cNvPr id="133" name="Picture 132">
            <a:extLst>
              <a:ext uri="{FF2B5EF4-FFF2-40B4-BE49-F238E27FC236}">
                <a16:creationId xmlns:a16="http://schemas.microsoft.com/office/drawing/2014/main" id="{60BBE475-B241-458E-B79D-4E4655FD7EA9}"/>
              </a:ext>
            </a:extLst>
          </p:cNvPr>
          <p:cNvPicPr>
            <a:picLocks noChangeAspect="1"/>
          </p:cNvPicPr>
          <p:nvPr/>
        </p:nvPicPr>
        <p:blipFill>
          <a:blip r:embed="rId3"/>
          <a:stretch>
            <a:fillRect/>
          </a:stretch>
        </p:blipFill>
        <p:spPr>
          <a:xfrm>
            <a:off x="11294149" y="307809"/>
            <a:ext cx="813069" cy="675989"/>
          </a:xfrm>
          <a:prstGeom prst="rect">
            <a:avLst/>
          </a:prstGeom>
        </p:spPr>
      </p:pic>
    </p:spTree>
    <p:extLst>
      <p:ext uri="{BB962C8B-B14F-4D97-AF65-F5344CB8AC3E}">
        <p14:creationId xmlns:p14="http://schemas.microsoft.com/office/powerpoint/2010/main" val="358996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a:latin typeface="Segoe UI Semibold "/>
              </a:rPr>
              <a:t>Security baseline tools in Azure </a:t>
            </a:r>
          </a:p>
        </p:txBody>
      </p:sp>
      <p:pic>
        <p:nvPicPr>
          <p:cNvPr id="8" name="Picture 7">
            <a:extLst>
              <a:ext uri="{FF2B5EF4-FFF2-40B4-BE49-F238E27FC236}">
                <a16:creationId xmlns:a16="http://schemas.microsoft.com/office/drawing/2014/main" id="{844DC0AF-7F74-41DD-B9C7-0F574ECAB870}"/>
              </a:ext>
            </a:extLst>
          </p:cNvPr>
          <p:cNvPicPr>
            <a:picLocks noChangeAspect="1"/>
          </p:cNvPicPr>
          <p:nvPr/>
        </p:nvPicPr>
        <p:blipFill>
          <a:blip r:embed="rId2"/>
          <a:stretch>
            <a:fillRect/>
          </a:stretch>
        </p:blipFill>
        <p:spPr>
          <a:xfrm>
            <a:off x="4550589" y="1144023"/>
            <a:ext cx="7884299" cy="5555227"/>
          </a:xfrm>
          <a:prstGeom prst="rect">
            <a:avLst/>
          </a:prstGeom>
        </p:spPr>
      </p:pic>
      <p:sp>
        <p:nvSpPr>
          <p:cNvPr id="9" name="Rectangle 8">
            <a:extLst>
              <a:ext uri="{FF2B5EF4-FFF2-40B4-BE49-F238E27FC236}">
                <a16:creationId xmlns:a16="http://schemas.microsoft.com/office/drawing/2014/main" id="{77847E75-E2B3-4DAC-A71C-28FF9CB56657}"/>
              </a:ext>
            </a:extLst>
          </p:cNvPr>
          <p:cNvSpPr/>
          <p:nvPr/>
        </p:nvSpPr>
        <p:spPr>
          <a:xfrm>
            <a:off x="390070" y="6045594"/>
            <a:ext cx="3507198" cy="738664"/>
          </a:xfrm>
          <a:prstGeom prst="rect">
            <a:avLst/>
          </a:prstGeom>
        </p:spPr>
        <p:txBody>
          <a:bodyPr wrap="square">
            <a:spAutoFit/>
          </a:bodyPr>
          <a:lstStyle/>
          <a:p>
            <a:r>
              <a:rPr lang="en-US" sz="1400">
                <a:solidFill>
                  <a:srgbClr val="171717"/>
                </a:solidFill>
                <a:latin typeface="Segoe UI" panose="020B0502040204020203" pitchFamily="34" charset="0"/>
              </a:rPr>
              <a:t>For a complete list of Azure security tools and services, see </a:t>
            </a:r>
            <a:r>
              <a:rPr lang="en-US" sz="1400" u="sng">
                <a:latin typeface="Segoe UI" panose="020B0502040204020203" pitchFamily="34" charset="0"/>
                <a:hlinkClick r:id="rId3"/>
              </a:rPr>
              <a:t>Security services and technologies available on Azure</a:t>
            </a:r>
            <a:r>
              <a:rPr lang="en-US" sz="1400">
                <a:solidFill>
                  <a:srgbClr val="171717"/>
                </a:solidFill>
                <a:latin typeface="Segoe UI" panose="020B0502040204020203" pitchFamily="34" charset="0"/>
              </a:rPr>
              <a:t>.</a:t>
            </a:r>
            <a:endParaRPr lang="en-US" sz="1400"/>
          </a:p>
        </p:txBody>
      </p:sp>
      <p:sp>
        <p:nvSpPr>
          <p:cNvPr id="10" name="Rectangle 9">
            <a:extLst>
              <a:ext uri="{FF2B5EF4-FFF2-40B4-BE49-F238E27FC236}">
                <a16:creationId xmlns:a16="http://schemas.microsoft.com/office/drawing/2014/main" id="{DABCCFA1-0F27-4FF5-8CD2-A3B7AC156881}"/>
              </a:ext>
            </a:extLst>
          </p:cNvPr>
          <p:cNvSpPr/>
          <p:nvPr/>
        </p:nvSpPr>
        <p:spPr>
          <a:xfrm>
            <a:off x="390070" y="1463285"/>
            <a:ext cx="4045053" cy="1200329"/>
          </a:xfrm>
          <a:prstGeom prst="rect">
            <a:avLst/>
          </a:prstGeom>
        </p:spPr>
        <p:txBody>
          <a:bodyPr wrap="square">
            <a:spAutoFit/>
          </a:bodyPr>
          <a:lstStyle/>
          <a:p>
            <a:r>
              <a:rPr lang="en-US">
                <a:solidFill>
                  <a:srgbClr val="171717"/>
                </a:solidFill>
                <a:latin typeface="Segoe UI" panose="020B0502040204020203" pitchFamily="34" charset="0"/>
              </a:rPr>
              <a:t>The following list of Azure tools can help mature the policies and processes that support Security Baseline.</a:t>
            </a:r>
            <a:endParaRPr lang="en-US"/>
          </a:p>
        </p:txBody>
      </p:sp>
    </p:spTree>
    <p:extLst>
      <p:ext uri="{BB962C8B-B14F-4D97-AF65-F5344CB8AC3E}">
        <p14:creationId xmlns:p14="http://schemas.microsoft.com/office/powerpoint/2010/main" val="156465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a:xfrm>
            <a:off x="76484" y="295275"/>
            <a:ext cx="12633676" cy="917575"/>
          </a:xfrm>
        </p:spPr>
        <p:txBody>
          <a:bodyPr/>
          <a:lstStyle/>
          <a:p>
            <a:r>
              <a:rPr lang="en-US" sz="4000" dirty="0">
                <a:latin typeface="Segoe UI Semibold "/>
              </a:rPr>
              <a:t>Exercise | Defining security baseline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274604" y="1212850"/>
            <a:ext cx="12160284" cy="3360920"/>
          </a:xfrm>
        </p:spPr>
        <p:txBody>
          <a:bodyPr/>
          <a:lstStyle/>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How are you addressing asset classification?</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What are the data encryption rules?</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How are you preventing data leaks?</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Are you isolating your networks to prevent data leaks?</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What is the policy around external access to public data?</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We need to ensure that we protect from DDoS attacks</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How are you monitoring and remediating against configuration changes?</a:t>
            </a:r>
          </a:p>
          <a:p>
            <a:pPr marL="571500" indent="-571500">
              <a:buFont typeface="Arial" panose="020B0604020202020204" pitchFamily="34" charset="0"/>
              <a:buChar char="•"/>
            </a:pPr>
            <a:r>
              <a:rPr lang="en-US" sz="2400" dirty="0">
                <a:latin typeface="Segoe UI" panose="020B0502040204020203" pitchFamily="34" charset="0"/>
                <a:cs typeface="Segoe UI" panose="020B0502040204020203" pitchFamily="34" charset="0"/>
              </a:rPr>
              <a:t>Need to ensure that there is an ongoing security review.</a:t>
            </a:r>
          </a:p>
        </p:txBody>
      </p:sp>
    </p:spTree>
    <p:extLst>
      <p:ext uri="{BB962C8B-B14F-4D97-AF65-F5344CB8AC3E}">
        <p14:creationId xmlns:p14="http://schemas.microsoft.com/office/powerpoint/2010/main" val="28448074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a:xfrm>
            <a:off x="213644" y="89535"/>
            <a:ext cx="11888047" cy="917575"/>
          </a:xfrm>
        </p:spPr>
        <p:txBody>
          <a:bodyPr/>
          <a:lstStyle/>
          <a:p>
            <a:r>
              <a:rPr lang="en-US" sz="4000" dirty="0">
                <a:latin typeface="Segoe UI Semibold "/>
              </a:rPr>
              <a:t>Sample policies </a:t>
            </a:r>
          </a:p>
        </p:txBody>
      </p:sp>
      <p:sp>
        <p:nvSpPr>
          <p:cNvPr id="4" name="Text Placeholder 3">
            <a:extLst>
              <a:ext uri="{FF2B5EF4-FFF2-40B4-BE49-F238E27FC236}">
                <a16:creationId xmlns:a16="http://schemas.microsoft.com/office/drawing/2014/main" id="{F3FA2835-4DFF-4943-8769-E2D23ECE0E25}"/>
              </a:ext>
            </a:extLst>
          </p:cNvPr>
          <p:cNvSpPr>
            <a:spLocks noGrp="1"/>
          </p:cNvSpPr>
          <p:nvPr>
            <p:ph type="body" sz="quarter" idx="10"/>
          </p:nvPr>
        </p:nvSpPr>
        <p:spPr>
          <a:xfrm>
            <a:off x="488246" y="1212850"/>
            <a:ext cx="11885682" cy="3397853"/>
          </a:xfrm>
        </p:spPr>
        <p:txBody>
          <a:bodyPr/>
          <a:lstStyle/>
          <a:p>
            <a:pPr marL="457200" indent="-457200">
              <a:buFont typeface="Arial" panose="020B0604020202020204" pitchFamily="34" charset="0"/>
              <a:buChar char="•"/>
            </a:pP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deployed assets must be categorized by criticality and data classification. Classifications must be reviewed by the cloud governance team and the application owner before deployment to the cloud.</a:t>
            </a:r>
          </a:p>
          <a:p>
            <a:pPr marL="457200" indent="-457200">
              <a:buFont typeface="Arial" panose="020B0604020202020204" pitchFamily="34" charset="0"/>
              <a:buChar char="•"/>
            </a:pP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protected data must be encrypted when at rest.</a:t>
            </a:r>
          </a:p>
          <a:p>
            <a:pPr marL="457200" indent="-457200">
              <a:buFont typeface="Arial" panose="020B0604020202020204" pitchFamily="34" charset="0"/>
              <a:buChar char="•"/>
            </a:pP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Network subnets containing protected data must be isolated from any other subnets. Network traffic between protected data subnets is to be audited regularly.</a:t>
            </a:r>
          </a:p>
          <a:p>
            <a:pPr marL="457200" indent="-457200">
              <a:buFont typeface="Arial" panose="020B0604020202020204" pitchFamily="34" charset="0"/>
              <a:buChar char="•"/>
            </a:pPr>
            <a:r>
              <a:rPr lang="en-US" sz="240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All connections between the on-premises and cloud networks must take place either through a secure encrypted VPN connection or a dedicated private WAN link.</a:t>
            </a:r>
          </a:p>
        </p:txBody>
      </p:sp>
    </p:spTree>
    <p:extLst>
      <p:ext uri="{BB962C8B-B14F-4D97-AF65-F5344CB8AC3E}">
        <p14:creationId xmlns:p14="http://schemas.microsoft.com/office/powerpoint/2010/main" val="29036662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33B9C-5D8A-4A47-BCC8-FA8E89AD27DF}"/>
              </a:ext>
            </a:extLst>
          </p:cNvPr>
          <p:cNvSpPr>
            <a:spLocks noGrp="1"/>
          </p:cNvSpPr>
          <p:nvPr>
            <p:ph type="title"/>
          </p:nvPr>
        </p:nvSpPr>
        <p:spPr/>
        <p:txBody>
          <a:bodyPr/>
          <a:lstStyle/>
          <a:p>
            <a:r>
              <a:rPr lang="en-US"/>
              <a:t>Build the Identity Baseline</a:t>
            </a:r>
          </a:p>
        </p:txBody>
      </p:sp>
    </p:spTree>
    <p:extLst>
      <p:ext uri="{BB962C8B-B14F-4D97-AF65-F5344CB8AC3E}">
        <p14:creationId xmlns:p14="http://schemas.microsoft.com/office/powerpoint/2010/main" val="89349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and Access</a:t>
            </a:r>
          </a:p>
        </p:txBody>
      </p:sp>
      <p:graphicFrame>
        <p:nvGraphicFramePr>
          <p:cNvPr id="3" name="Table 2"/>
          <p:cNvGraphicFramePr>
            <a:graphicFrameLocks noGrp="1"/>
          </p:cNvGraphicFramePr>
          <p:nvPr/>
        </p:nvGraphicFramePr>
        <p:xfrm>
          <a:off x="831201" y="1490687"/>
          <a:ext cx="10873420" cy="5088143"/>
        </p:xfrm>
        <a:graphic>
          <a:graphicData uri="http://schemas.openxmlformats.org/drawingml/2006/table">
            <a:tbl>
              <a:tblPr firstRow="1" firstCol="1" bandRow="1">
                <a:tableStyleId>{69012ECD-51FC-41F1-AA8D-1B2483CD663E}</a:tableStyleId>
              </a:tblPr>
              <a:tblGrid>
                <a:gridCol w="2342630">
                  <a:extLst>
                    <a:ext uri="{9D8B030D-6E8A-4147-A177-3AD203B41FA5}">
                      <a16:colId xmlns:a16="http://schemas.microsoft.com/office/drawing/2014/main" val="20000"/>
                    </a:ext>
                  </a:extLst>
                </a:gridCol>
                <a:gridCol w="8530790">
                  <a:extLst>
                    <a:ext uri="{9D8B030D-6E8A-4147-A177-3AD203B41FA5}">
                      <a16:colId xmlns:a16="http://schemas.microsoft.com/office/drawing/2014/main" val="20001"/>
                    </a:ext>
                  </a:extLst>
                </a:gridCol>
              </a:tblGrid>
              <a:tr h="367637">
                <a:tc>
                  <a:txBody>
                    <a:bodyPr/>
                    <a:lstStyle/>
                    <a:p>
                      <a:pPr marL="0" marR="0" algn="ctr">
                        <a:lnSpc>
                          <a:spcPct val="115000"/>
                        </a:lnSpc>
                        <a:spcBef>
                          <a:spcPts val="600"/>
                        </a:spcBef>
                        <a:spcAft>
                          <a:spcPts val="600"/>
                        </a:spcAft>
                      </a:pPr>
                      <a:r>
                        <a:rPr lang="en-GB" sz="1400" dirty="0">
                          <a:effectLst/>
                        </a:rPr>
                        <a:t>Role</a:t>
                      </a:r>
                      <a:endParaRPr lang="en-US" sz="14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tc>
                  <a:txBody>
                    <a:bodyPr/>
                    <a:lstStyle/>
                    <a:p>
                      <a:pPr marL="0" marR="0" algn="ctr">
                        <a:lnSpc>
                          <a:spcPct val="115000"/>
                        </a:lnSpc>
                        <a:spcBef>
                          <a:spcPts val="600"/>
                        </a:spcBef>
                        <a:spcAft>
                          <a:spcPts val="600"/>
                        </a:spcAft>
                      </a:pPr>
                      <a:r>
                        <a:rPr lang="en-GB" sz="1400" dirty="0">
                          <a:effectLst/>
                        </a:rPr>
                        <a:t>Description</a:t>
                      </a:r>
                      <a:endParaRPr lang="en-US" sz="14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extLst>
                  <a:ext uri="{0D108BD9-81ED-4DB2-BD59-A6C34878D82A}">
                    <a16:rowId xmlns:a16="http://schemas.microsoft.com/office/drawing/2014/main" val="10000"/>
                  </a:ext>
                </a:extLst>
              </a:tr>
              <a:tr h="944101">
                <a:tc>
                  <a:txBody>
                    <a:bodyPr/>
                    <a:lstStyle/>
                    <a:p>
                      <a:pPr marL="0" marR="0" algn="l">
                        <a:lnSpc>
                          <a:spcPct val="115000"/>
                        </a:lnSpc>
                        <a:spcBef>
                          <a:spcPts val="600"/>
                        </a:spcBef>
                        <a:spcAft>
                          <a:spcPts val="600"/>
                        </a:spcAft>
                      </a:pPr>
                      <a:r>
                        <a:rPr lang="en-GB" sz="1200" dirty="0">
                          <a:effectLst/>
                        </a:rPr>
                        <a:t>Enterprise Administrator</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tc>
                  <a:txBody>
                    <a:bodyPr/>
                    <a:lstStyle/>
                    <a:p>
                      <a:pPr marL="0" marR="0">
                        <a:lnSpc>
                          <a:spcPct val="115000"/>
                        </a:lnSpc>
                        <a:spcBef>
                          <a:spcPts val="600"/>
                        </a:spcBef>
                        <a:spcAft>
                          <a:spcPts val="600"/>
                        </a:spcAft>
                      </a:pPr>
                      <a:r>
                        <a:rPr lang="en-GB" sz="1200" dirty="0">
                          <a:effectLst/>
                        </a:rPr>
                        <a:t>The Enterprise Administrator has the ability to add or associate Accounts and Departments to the Enrolment, can view usage data across all Accounts and Departments, can view the monetary commitment balance associated to the Enrolment.  There is no limit to the number of Enterprise Administrators on an Enrolment.</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extLst>
                  <a:ext uri="{0D108BD9-81ED-4DB2-BD59-A6C34878D82A}">
                    <a16:rowId xmlns:a16="http://schemas.microsoft.com/office/drawing/2014/main" val="10001"/>
                  </a:ext>
                </a:extLst>
              </a:tr>
              <a:tr h="708076">
                <a:tc>
                  <a:txBody>
                    <a:bodyPr/>
                    <a:lstStyle/>
                    <a:p>
                      <a:pPr marL="0" marR="0" algn="l">
                        <a:lnSpc>
                          <a:spcPct val="115000"/>
                        </a:lnSpc>
                        <a:spcBef>
                          <a:spcPts val="600"/>
                        </a:spcBef>
                        <a:spcAft>
                          <a:spcPts val="600"/>
                        </a:spcAft>
                      </a:pPr>
                      <a:r>
                        <a:rPr lang="en-GB" sz="1200" dirty="0">
                          <a:effectLst/>
                        </a:rPr>
                        <a:t>Departments</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tc>
                  <a:txBody>
                    <a:bodyPr/>
                    <a:lstStyle/>
                    <a:p>
                      <a:pPr marL="0" marR="0">
                        <a:lnSpc>
                          <a:spcPct val="115000"/>
                        </a:lnSpc>
                        <a:spcBef>
                          <a:spcPts val="600"/>
                        </a:spcBef>
                        <a:spcAft>
                          <a:spcPts val="600"/>
                        </a:spcAft>
                      </a:pPr>
                      <a:r>
                        <a:rPr lang="en-GB" sz="1200" dirty="0">
                          <a:effectLst/>
                        </a:rPr>
                        <a:t>Departments can be leveraged if an additional level to structure the Accounts and Subscriptions is needed. Costcenter and Start/End date can be added as an attribute to the Department.</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extLst>
                  <a:ext uri="{0D108BD9-81ED-4DB2-BD59-A6C34878D82A}">
                    <a16:rowId xmlns:a16="http://schemas.microsoft.com/office/drawing/2014/main" val="10002"/>
                  </a:ext>
                </a:extLst>
              </a:tr>
              <a:tr h="944101">
                <a:tc>
                  <a:txBody>
                    <a:bodyPr/>
                    <a:lstStyle/>
                    <a:p>
                      <a:pPr marL="0" marR="0" algn="l">
                        <a:lnSpc>
                          <a:spcPct val="115000"/>
                        </a:lnSpc>
                        <a:spcBef>
                          <a:spcPts val="600"/>
                        </a:spcBef>
                        <a:spcAft>
                          <a:spcPts val="600"/>
                        </a:spcAft>
                      </a:pPr>
                      <a:r>
                        <a:rPr lang="en-GB" sz="1200" dirty="0">
                          <a:effectLst/>
                        </a:rPr>
                        <a:t>Department Administrators</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tc>
                  <a:txBody>
                    <a:bodyPr/>
                    <a:lstStyle/>
                    <a:p>
                      <a:pPr marL="0" marR="0">
                        <a:lnSpc>
                          <a:spcPct val="115000"/>
                        </a:lnSpc>
                        <a:spcBef>
                          <a:spcPts val="600"/>
                        </a:spcBef>
                        <a:spcAft>
                          <a:spcPts val="600"/>
                        </a:spcAft>
                      </a:pPr>
                      <a:r>
                        <a:rPr lang="en-GB" sz="1200" dirty="0">
                          <a:effectLst/>
                        </a:rPr>
                        <a:t>Department Administrators can manage Department properties, manage accounts under the department they administer, download usage details and view monthly </a:t>
                      </a:r>
                      <a:r>
                        <a:rPr lang="en-US" sz="1200" dirty="0">
                          <a:effectLst/>
                        </a:rPr>
                        <a:t>Usage and Charges associated to their Department if Enterprise Administrator has granted permission to do so.</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extLst>
                  <a:ext uri="{0D108BD9-81ED-4DB2-BD59-A6C34878D82A}">
                    <a16:rowId xmlns:a16="http://schemas.microsoft.com/office/drawing/2014/main" val="10003"/>
                  </a:ext>
                </a:extLst>
              </a:tr>
              <a:tr h="1180127">
                <a:tc>
                  <a:txBody>
                    <a:bodyPr/>
                    <a:lstStyle/>
                    <a:p>
                      <a:pPr marL="0" marR="0" algn="l">
                        <a:lnSpc>
                          <a:spcPct val="115000"/>
                        </a:lnSpc>
                        <a:spcBef>
                          <a:spcPts val="600"/>
                        </a:spcBef>
                        <a:spcAft>
                          <a:spcPts val="600"/>
                        </a:spcAft>
                      </a:pPr>
                      <a:r>
                        <a:rPr lang="en-US" sz="1200" dirty="0">
                          <a:effectLst/>
                        </a:rPr>
                        <a:t>Account Owner</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tc>
                  <a:txBody>
                    <a:bodyPr/>
                    <a:lstStyle/>
                    <a:p>
                      <a:pPr marL="0" marR="0">
                        <a:lnSpc>
                          <a:spcPct val="115000"/>
                        </a:lnSpc>
                        <a:spcBef>
                          <a:spcPts val="600"/>
                        </a:spcBef>
                        <a:spcAft>
                          <a:spcPts val="600"/>
                        </a:spcAft>
                      </a:pPr>
                      <a:r>
                        <a:rPr lang="en-US" sz="1200" dirty="0">
                          <a:effectLst/>
                        </a:rPr>
                        <a:t>The Account Owner can add Subscriptions for their Account, update the Service Administrator and Co-Administrator for an individual  Subscription, view usage data for their Account, and view Account charges if the Enterprise Administrator has provided access.  The Account Owner will not have visibility of the monetary commitment balance unless they also have Enterprise Administrator rights.</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extLst>
                  <a:ext uri="{0D108BD9-81ED-4DB2-BD59-A6C34878D82A}">
                    <a16:rowId xmlns:a16="http://schemas.microsoft.com/office/drawing/2014/main" val="10004"/>
                  </a:ext>
                </a:extLst>
              </a:tr>
              <a:tr h="944101">
                <a:tc>
                  <a:txBody>
                    <a:bodyPr/>
                    <a:lstStyle/>
                    <a:p>
                      <a:pPr marL="0" marR="0" algn="l">
                        <a:lnSpc>
                          <a:spcPct val="115000"/>
                        </a:lnSpc>
                        <a:spcBef>
                          <a:spcPts val="600"/>
                        </a:spcBef>
                        <a:spcAft>
                          <a:spcPts val="600"/>
                        </a:spcAft>
                      </a:pPr>
                      <a:r>
                        <a:rPr lang="en-US" sz="1200" dirty="0">
                          <a:effectLst/>
                        </a:rPr>
                        <a:t>Service Administrator</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tc>
                  <a:txBody>
                    <a:bodyPr/>
                    <a:lstStyle/>
                    <a:p>
                      <a:pPr marL="0" marR="0">
                        <a:lnSpc>
                          <a:spcPct val="115000"/>
                        </a:lnSpc>
                        <a:spcBef>
                          <a:spcPts val="600"/>
                        </a:spcBef>
                        <a:spcAft>
                          <a:spcPts val="600"/>
                        </a:spcAft>
                      </a:pPr>
                      <a:r>
                        <a:rPr lang="en-US" sz="1200" dirty="0">
                          <a:effectLst/>
                        </a:rPr>
                        <a:t>The Service Administrator and up to nine Co-Administrators per Subscription have the ability to access and manage Subscriptions and development projects within the Azure Management Portal. The Service Administrator does not have access to the Enterprise Portal unless they also have one of the other two roles.</a:t>
                      </a:r>
                      <a:endParaRPr lang="en-US" sz="1200" dirty="0">
                        <a:effectLst/>
                        <a:latin typeface="Segoe UI" panose="020B0502040204020203" pitchFamily="34" charset="0"/>
                        <a:ea typeface="Times New Roman" panose="02020603050405020304" pitchFamily="18" charset="0"/>
                        <a:cs typeface="Times New Roman" panose="02020603050405020304" pitchFamily="18" charset="0"/>
                      </a:endParaRPr>
                    </a:p>
                  </a:txBody>
                  <a:tcPr marL="33728" marR="33728"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98108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EAE0D0-6B74-4194-B324-8B62B1C737EF}"/>
              </a:ext>
            </a:extLst>
          </p:cNvPr>
          <p:cNvPicPr>
            <a:picLocks noChangeAspect="1"/>
          </p:cNvPicPr>
          <p:nvPr/>
        </p:nvPicPr>
        <p:blipFill>
          <a:blip r:embed="rId2"/>
          <a:stretch>
            <a:fillRect/>
          </a:stretch>
        </p:blipFill>
        <p:spPr>
          <a:xfrm>
            <a:off x="1076132" y="1338526"/>
            <a:ext cx="10282624" cy="5366503"/>
          </a:xfrm>
          <a:prstGeom prst="rect">
            <a:avLst/>
          </a:prstGeom>
        </p:spPr>
      </p:pic>
      <p:sp>
        <p:nvSpPr>
          <p:cNvPr id="7" name="Title 1">
            <a:extLst>
              <a:ext uri="{FF2B5EF4-FFF2-40B4-BE49-F238E27FC236}">
                <a16:creationId xmlns:a16="http://schemas.microsoft.com/office/drawing/2014/main" id="{6B205942-24ED-49E4-979D-EDEC42DECF44}"/>
              </a:ext>
            </a:extLst>
          </p:cNvPr>
          <p:cNvSpPr txBox="1">
            <a:spLocks/>
          </p:cNvSpPr>
          <p:nvPr/>
        </p:nvSpPr>
        <p:spPr>
          <a:xfrm>
            <a:off x="87533" y="110258"/>
            <a:ext cx="11252788" cy="615553"/>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1" normalizeH="0" baseline="0" noProof="0" dirty="0">
                <a:ln w="3175">
                  <a:noFill/>
                </a:ln>
                <a:solidFill>
                  <a:schemeClr val="tx1"/>
                </a:solidFill>
                <a:effectLst/>
                <a:uLnTx/>
                <a:uFillTx/>
                <a:latin typeface="Segoe UI Semibold"/>
                <a:ea typeface="+mn-ea"/>
                <a:cs typeface="Segoe UI" pitchFamily="34" charset="0"/>
              </a:rPr>
              <a:t>Role Based Access Control</a:t>
            </a:r>
          </a:p>
        </p:txBody>
      </p:sp>
      <p:sp>
        <p:nvSpPr>
          <p:cNvPr id="8" name="TextBox 7">
            <a:extLst>
              <a:ext uri="{FF2B5EF4-FFF2-40B4-BE49-F238E27FC236}">
                <a16:creationId xmlns:a16="http://schemas.microsoft.com/office/drawing/2014/main" id="{29FBF80E-502A-47AD-9037-886881699534}"/>
              </a:ext>
            </a:extLst>
          </p:cNvPr>
          <p:cNvSpPr txBox="1"/>
          <p:nvPr/>
        </p:nvSpPr>
        <p:spPr>
          <a:xfrm>
            <a:off x="826851" y="1338526"/>
            <a:ext cx="203308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Segoe UI "/>
              </a:rPr>
              <a:t>SUBSCRIPTION</a:t>
            </a:r>
          </a:p>
        </p:txBody>
      </p:sp>
      <p:sp>
        <p:nvSpPr>
          <p:cNvPr id="10" name="TextBox 9">
            <a:extLst>
              <a:ext uri="{FF2B5EF4-FFF2-40B4-BE49-F238E27FC236}">
                <a16:creationId xmlns:a16="http://schemas.microsoft.com/office/drawing/2014/main" id="{C18B09E1-26E5-4212-AA7F-0D54794A2335}"/>
              </a:ext>
            </a:extLst>
          </p:cNvPr>
          <p:cNvSpPr txBox="1"/>
          <p:nvPr/>
        </p:nvSpPr>
        <p:spPr>
          <a:xfrm>
            <a:off x="826851" y="3238729"/>
            <a:ext cx="247084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Segoe UI "/>
              </a:rPr>
              <a:t>RESOURCE GROUPS</a:t>
            </a:r>
          </a:p>
        </p:txBody>
      </p:sp>
      <p:sp>
        <p:nvSpPr>
          <p:cNvPr id="11" name="TextBox 10">
            <a:extLst>
              <a:ext uri="{FF2B5EF4-FFF2-40B4-BE49-F238E27FC236}">
                <a16:creationId xmlns:a16="http://schemas.microsoft.com/office/drawing/2014/main" id="{0A2C2094-0A1C-4F30-8E50-4A893FC35151}"/>
              </a:ext>
            </a:extLst>
          </p:cNvPr>
          <p:cNvSpPr txBox="1"/>
          <p:nvPr/>
        </p:nvSpPr>
        <p:spPr>
          <a:xfrm>
            <a:off x="826851" y="5397464"/>
            <a:ext cx="247084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Segoe UI "/>
              </a:rPr>
              <a:t>RESOURCES</a:t>
            </a:r>
          </a:p>
        </p:txBody>
      </p:sp>
      <p:sp>
        <p:nvSpPr>
          <p:cNvPr id="12" name="TextBox 11">
            <a:extLst>
              <a:ext uri="{FF2B5EF4-FFF2-40B4-BE49-F238E27FC236}">
                <a16:creationId xmlns:a16="http://schemas.microsoft.com/office/drawing/2014/main" id="{0F18C641-E854-4ACA-AC0A-F76A337961E1}"/>
              </a:ext>
            </a:extLst>
          </p:cNvPr>
          <p:cNvSpPr txBox="1"/>
          <p:nvPr/>
        </p:nvSpPr>
        <p:spPr>
          <a:xfrm>
            <a:off x="6955276" y="2762114"/>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CONTRIBUTORS</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ED8E4360-71BC-4DBB-A3D7-69A67523DF7C}"/>
              </a:ext>
            </a:extLst>
          </p:cNvPr>
          <p:cNvSpPr txBox="1"/>
          <p:nvPr/>
        </p:nvSpPr>
        <p:spPr>
          <a:xfrm>
            <a:off x="8634918" y="2749109"/>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OWNER</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7364186F-1A9B-4CC3-8F4F-57931FBFEF4C}"/>
              </a:ext>
            </a:extLst>
          </p:cNvPr>
          <p:cNvSpPr txBox="1"/>
          <p:nvPr/>
        </p:nvSpPr>
        <p:spPr>
          <a:xfrm>
            <a:off x="9883440" y="2749364"/>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READERS</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5" name="TextBox 14">
            <a:extLst>
              <a:ext uri="{FF2B5EF4-FFF2-40B4-BE49-F238E27FC236}">
                <a16:creationId xmlns:a16="http://schemas.microsoft.com/office/drawing/2014/main" id="{7A3B86C5-BC04-4E7D-8B8C-9315FE313D1E}"/>
              </a:ext>
            </a:extLst>
          </p:cNvPr>
          <p:cNvSpPr txBox="1"/>
          <p:nvPr/>
        </p:nvSpPr>
        <p:spPr>
          <a:xfrm>
            <a:off x="6992057" y="6407652"/>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CONTRIBUTORS</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E18863E6-4F51-4F2F-8284-FF7A326C4BAA}"/>
              </a:ext>
            </a:extLst>
          </p:cNvPr>
          <p:cNvSpPr txBox="1"/>
          <p:nvPr/>
        </p:nvSpPr>
        <p:spPr>
          <a:xfrm>
            <a:off x="8671699" y="6394647"/>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OWNER</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98BA84BF-3986-4D98-8872-E2D69FDC71D7}"/>
              </a:ext>
            </a:extLst>
          </p:cNvPr>
          <p:cNvSpPr txBox="1"/>
          <p:nvPr/>
        </p:nvSpPr>
        <p:spPr>
          <a:xfrm>
            <a:off x="9920221" y="6394902"/>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READERS</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8" name="TextBox 17">
            <a:extLst>
              <a:ext uri="{FF2B5EF4-FFF2-40B4-BE49-F238E27FC236}">
                <a16:creationId xmlns:a16="http://schemas.microsoft.com/office/drawing/2014/main" id="{AE983330-A60D-401E-880B-B7706B1E52CB}"/>
              </a:ext>
            </a:extLst>
          </p:cNvPr>
          <p:cNvSpPr txBox="1"/>
          <p:nvPr/>
        </p:nvSpPr>
        <p:spPr>
          <a:xfrm>
            <a:off x="7038565" y="4726814"/>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CONTRIBUTORS</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261AC0C5-BDD0-4087-9DE9-EC28D6B3EE61}"/>
              </a:ext>
            </a:extLst>
          </p:cNvPr>
          <p:cNvSpPr txBox="1"/>
          <p:nvPr/>
        </p:nvSpPr>
        <p:spPr>
          <a:xfrm>
            <a:off x="8718207" y="4713809"/>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OWNER</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2B51F25A-807F-461A-B17C-2F476A17CD01}"/>
              </a:ext>
            </a:extLst>
          </p:cNvPr>
          <p:cNvSpPr txBox="1"/>
          <p:nvPr/>
        </p:nvSpPr>
        <p:spPr>
          <a:xfrm>
            <a:off x="9966729" y="4714064"/>
            <a:ext cx="18385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READERS</a:t>
            </a:r>
            <a:endParaRPr lang="en-US" sz="16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825131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5424B-4101-4076-B275-7F0AE3A6344E}"/>
              </a:ext>
            </a:extLst>
          </p:cNvPr>
          <p:cNvSpPr>
            <a:spLocks noGrp="1"/>
          </p:cNvSpPr>
          <p:nvPr>
            <p:ph type="title"/>
          </p:nvPr>
        </p:nvSpPr>
        <p:spPr>
          <a:xfrm>
            <a:off x="274604" y="295275"/>
            <a:ext cx="12816556" cy="917575"/>
          </a:xfrm>
        </p:spPr>
        <p:txBody>
          <a:bodyPr/>
          <a:lstStyle/>
          <a:p>
            <a:r>
              <a:rPr lang="en-US" sz="4000" dirty="0">
                <a:latin typeface="Segoe UI Semibold "/>
              </a:rPr>
              <a:t>Workshop | Defining identity baseline policies</a:t>
            </a:r>
          </a:p>
        </p:txBody>
      </p:sp>
      <p:sp>
        <p:nvSpPr>
          <p:cNvPr id="3" name="Text Placeholder 2">
            <a:extLst>
              <a:ext uri="{FF2B5EF4-FFF2-40B4-BE49-F238E27FC236}">
                <a16:creationId xmlns:a16="http://schemas.microsoft.com/office/drawing/2014/main" id="{9262FC4F-E9AB-4921-BE40-CE54569BF1DA}"/>
              </a:ext>
            </a:extLst>
          </p:cNvPr>
          <p:cNvSpPr>
            <a:spLocks noGrp="1"/>
          </p:cNvSpPr>
          <p:nvPr>
            <p:ph type="body" sz="quarter" idx="10"/>
          </p:nvPr>
        </p:nvSpPr>
        <p:spPr>
          <a:xfrm>
            <a:off x="274604" y="1212850"/>
            <a:ext cx="11887269" cy="3139321"/>
          </a:xfrm>
        </p:spPr>
        <p:txBody>
          <a:bodyPr/>
          <a:lstStyle/>
          <a:p>
            <a:pPr marL="571500" indent="-571500">
              <a:buFont typeface="Arial" panose="020B0604020202020204" pitchFamily="34" charset="0"/>
              <a:buChar char="•"/>
            </a:pPr>
            <a:r>
              <a:rPr lang="en-US" sz="2400" dirty="0">
                <a:latin typeface="Segoe UI "/>
              </a:rPr>
              <a:t>Do you have a consistent way of applying access control?</a:t>
            </a:r>
          </a:p>
          <a:p>
            <a:pPr marL="571500" indent="-571500">
              <a:buFont typeface="Arial" panose="020B0604020202020204" pitchFamily="34" charset="0"/>
              <a:buChar char="•"/>
            </a:pPr>
            <a:r>
              <a:rPr lang="en-US" sz="2400" dirty="0">
                <a:latin typeface="Segoe UI "/>
              </a:rPr>
              <a:t>When you apply access control how are you thinking about the roles and functions aligned to users work?</a:t>
            </a:r>
          </a:p>
          <a:p>
            <a:pPr marL="571500" indent="-571500">
              <a:buFont typeface="Arial" panose="020B0604020202020204" pitchFamily="34" charset="0"/>
              <a:buChar char="•"/>
            </a:pPr>
            <a:r>
              <a:rPr lang="en-US" sz="2400" dirty="0">
                <a:latin typeface="Segoe UI "/>
              </a:rPr>
              <a:t>Have you done the mapping of on-premise roles to the cloud roles to ensure cloud resources can perform necessary functions</a:t>
            </a:r>
          </a:p>
          <a:p>
            <a:pPr marL="571500" indent="-571500">
              <a:buFont typeface="Arial" panose="020B0604020202020204" pitchFamily="34" charset="0"/>
              <a:buChar char="•"/>
            </a:pPr>
            <a:r>
              <a:rPr lang="en-US" sz="2400" dirty="0">
                <a:latin typeface="Segoe UI "/>
              </a:rPr>
              <a:t>Are you planning on using multi-factor authentication?</a:t>
            </a:r>
          </a:p>
          <a:p>
            <a:pPr marL="571500" indent="-571500">
              <a:buFont typeface="Arial" panose="020B0604020202020204" pitchFamily="34" charset="0"/>
              <a:buChar char="•"/>
            </a:pPr>
            <a:r>
              <a:rPr lang="en-US" sz="2400" dirty="0">
                <a:latin typeface="Segoe UI "/>
              </a:rPr>
              <a:t>As your teams build apps you need to ensure that you have compatible identity providers for customer authentication.</a:t>
            </a:r>
          </a:p>
        </p:txBody>
      </p:sp>
    </p:spTree>
    <p:extLst>
      <p:ext uri="{BB962C8B-B14F-4D97-AF65-F5344CB8AC3E}">
        <p14:creationId xmlns:p14="http://schemas.microsoft.com/office/powerpoint/2010/main" val="5845826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3BDF1B8-AD64-482E-AE55-ABBCF9DD3D14}"/>
              </a:ext>
            </a:extLst>
          </p:cNvPr>
          <p:cNvSpPr/>
          <p:nvPr/>
        </p:nvSpPr>
        <p:spPr bwMode="auto">
          <a:xfrm>
            <a:off x="89" y="-218863"/>
            <a:ext cx="12434711" cy="37030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 name="Title 4">
            <a:extLst>
              <a:ext uri="{FF2B5EF4-FFF2-40B4-BE49-F238E27FC236}">
                <a16:creationId xmlns:a16="http://schemas.microsoft.com/office/drawing/2014/main" id="{D947505E-7242-449A-B0A8-8078D0490D19}"/>
              </a:ext>
            </a:extLst>
          </p:cNvPr>
          <p:cNvSpPr>
            <a:spLocks noGrp="1"/>
          </p:cNvSpPr>
          <p:nvPr>
            <p:ph type="title"/>
          </p:nvPr>
        </p:nvSpPr>
        <p:spPr>
          <a:xfrm>
            <a:off x="2264985" y="466301"/>
            <a:ext cx="9725212" cy="565027"/>
          </a:xfrm>
        </p:spPr>
        <p:txBody>
          <a:bodyPr>
            <a:normAutofit fontScale="90000"/>
          </a:bodyPr>
          <a:lstStyle/>
          <a:p>
            <a:r>
              <a:rPr lang="en-US">
                <a:solidFill>
                  <a:schemeClr val="bg1"/>
                </a:solidFill>
              </a:rPr>
              <a:t>Introducing Azure Blueprints solution</a:t>
            </a:r>
          </a:p>
        </p:txBody>
      </p:sp>
      <p:pic>
        <p:nvPicPr>
          <p:cNvPr id="7" name="Graphic 6">
            <a:extLst>
              <a:ext uri="{FF2B5EF4-FFF2-40B4-BE49-F238E27FC236}">
                <a16:creationId xmlns:a16="http://schemas.microsoft.com/office/drawing/2014/main" id="{86B59AE6-81D4-44A4-97E0-9ED24441E4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0416" y="285848"/>
            <a:ext cx="1807493" cy="1275877"/>
          </a:xfrm>
          <a:prstGeom prst="rect">
            <a:avLst/>
          </a:prstGeom>
        </p:spPr>
      </p:pic>
      <p:sp>
        <p:nvSpPr>
          <p:cNvPr id="10" name="Accessiblity definition">
            <a:extLst>
              <a:ext uri="{FF2B5EF4-FFF2-40B4-BE49-F238E27FC236}">
                <a16:creationId xmlns:a16="http://schemas.microsoft.com/office/drawing/2014/main" id="{78D6D2A1-D5B5-44FC-B11F-3EF69CA4B070}"/>
              </a:ext>
            </a:extLst>
          </p:cNvPr>
          <p:cNvSpPr txBox="1">
            <a:spLocks/>
          </p:cNvSpPr>
          <p:nvPr/>
        </p:nvSpPr>
        <p:spPr>
          <a:xfrm>
            <a:off x="2264985" y="1171686"/>
            <a:ext cx="9570560" cy="234970"/>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defTabSz="932559">
              <a:spcBef>
                <a:spcPts val="2448"/>
              </a:spcBef>
              <a:defRPr/>
            </a:pPr>
            <a:r>
              <a:rPr lang="en-US" sz="1632">
                <a:solidFill>
                  <a:srgbClr val="FFFFFF"/>
                </a:solidFill>
                <a:latin typeface="Segoe UI"/>
              </a:rPr>
              <a:t>automated, easy-to-deploy solution to help setup governed Azure Subscriptions</a:t>
            </a:r>
          </a:p>
        </p:txBody>
      </p:sp>
      <p:sp>
        <p:nvSpPr>
          <p:cNvPr id="11" name="TextBox 10">
            <a:extLst>
              <a:ext uri="{FF2B5EF4-FFF2-40B4-BE49-F238E27FC236}">
                <a16:creationId xmlns:a16="http://schemas.microsoft.com/office/drawing/2014/main" id="{50B2C1F4-645B-4B5E-B990-04C4CD9E9F23}"/>
              </a:ext>
            </a:extLst>
          </p:cNvPr>
          <p:cNvSpPr txBox="1"/>
          <p:nvPr/>
        </p:nvSpPr>
        <p:spPr>
          <a:xfrm>
            <a:off x="9658843" y="2556412"/>
            <a:ext cx="2091905" cy="725370"/>
          </a:xfrm>
          <a:prstGeom prst="rect">
            <a:avLst/>
          </a:prstGeom>
          <a:noFill/>
        </p:spPr>
        <p:txBody>
          <a:bodyPr wrap="square" rtlCol="0" anchor="ctr">
            <a:noAutofit/>
          </a:bodyPr>
          <a:lstStyle/>
          <a:p>
            <a:pPr algn="ctr" defTabSz="914049">
              <a:spcAft>
                <a:spcPts val="600"/>
              </a:spcAft>
              <a:defRPr/>
            </a:pPr>
            <a:r>
              <a:rPr lang="en-US" sz="2200" ker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Empower</a:t>
            </a:r>
          </a:p>
        </p:txBody>
      </p:sp>
      <p:sp>
        <p:nvSpPr>
          <p:cNvPr id="12" name="TextBox 11">
            <a:extLst>
              <a:ext uri="{FF2B5EF4-FFF2-40B4-BE49-F238E27FC236}">
                <a16:creationId xmlns:a16="http://schemas.microsoft.com/office/drawing/2014/main" id="{77151CB9-4E95-4F58-8BEB-08BF02D69E27}"/>
              </a:ext>
            </a:extLst>
          </p:cNvPr>
          <p:cNvSpPr txBox="1"/>
          <p:nvPr/>
        </p:nvSpPr>
        <p:spPr>
          <a:xfrm>
            <a:off x="805691" y="2556412"/>
            <a:ext cx="2091905" cy="725370"/>
          </a:xfrm>
          <a:prstGeom prst="rect">
            <a:avLst/>
          </a:prstGeom>
          <a:noFill/>
        </p:spPr>
        <p:txBody>
          <a:bodyPr wrap="square" rtlCol="0" anchor="ctr">
            <a:noAutofit/>
          </a:bodyPr>
          <a:lstStyle/>
          <a:p>
            <a:pPr algn="ctr" defTabSz="914049">
              <a:spcAft>
                <a:spcPts val="600"/>
              </a:spcAft>
              <a:defRPr/>
            </a:pPr>
            <a:r>
              <a:rPr lang="en-US" sz="2200" ker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Compose</a:t>
            </a:r>
          </a:p>
        </p:txBody>
      </p:sp>
      <p:cxnSp>
        <p:nvCxnSpPr>
          <p:cNvPr id="13" name="Straight Connector 12">
            <a:extLst>
              <a:ext uri="{FF2B5EF4-FFF2-40B4-BE49-F238E27FC236}">
                <a16:creationId xmlns:a16="http://schemas.microsoft.com/office/drawing/2014/main" id="{B1DDEB61-6284-48BC-BB6B-D47FBC7E20D5}"/>
              </a:ext>
            </a:extLst>
          </p:cNvPr>
          <p:cNvCxnSpPr>
            <a:cxnSpLocks/>
          </p:cNvCxnSpPr>
          <p:nvPr/>
        </p:nvCxnSpPr>
        <p:spPr>
          <a:xfrm rot="5400000" flipH="1">
            <a:off x="2656911" y="2639024"/>
            <a:ext cx="1287543"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AC1B24-0904-4224-8AE3-225003711796}"/>
              </a:ext>
            </a:extLst>
          </p:cNvPr>
          <p:cNvSpPr txBox="1"/>
          <p:nvPr/>
        </p:nvSpPr>
        <p:spPr>
          <a:xfrm>
            <a:off x="3756741" y="2556412"/>
            <a:ext cx="2091905" cy="725370"/>
          </a:xfrm>
          <a:prstGeom prst="rect">
            <a:avLst/>
          </a:prstGeom>
          <a:noFill/>
        </p:spPr>
        <p:txBody>
          <a:bodyPr wrap="square" rtlCol="0" anchor="ctr">
            <a:noAutofit/>
          </a:bodyPr>
          <a:lstStyle/>
          <a:p>
            <a:pPr algn="ctr" defTabSz="914049">
              <a:spcAft>
                <a:spcPts val="600"/>
              </a:spcAft>
              <a:defRPr/>
            </a:pPr>
            <a:r>
              <a:rPr lang="en-US" sz="2200" ker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Orchestrate</a:t>
            </a:r>
          </a:p>
        </p:txBody>
      </p:sp>
      <p:grpSp>
        <p:nvGrpSpPr>
          <p:cNvPr id="15" name="Group 28">
            <a:extLst>
              <a:ext uri="{FF2B5EF4-FFF2-40B4-BE49-F238E27FC236}">
                <a16:creationId xmlns:a16="http://schemas.microsoft.com/office/drawing/2014/main" id="{3E5BC9FA-258D-410A-89C4-EB25918EF278}"/>
              </a:ext>
            </a:extLst>
          </p:cNvPr>
          <p:cNvGrpSpPr>
            <a:grpSpLocks noChangeAspect="1"/>
          </p:cNvGrpSpPr>
          <p:nvPr/>
        </p:nvGrpSpPr>
        <p:grpSpPr bwMode="auto">
          <a:xfrm>
            <a:off x="4456965" y="1930689"/>
            <a:ext cx="691458" cy="512698"/>
            <a:chOff x="-707" y="2449"/>
            <a:chExt cx="431" cy="435"/>
          </a:xfrm>
        </p:grpSpPr>
        <p:sp>
          <p:nvSpPr>
            <p:cNvPr id="16" name="Freeform 29">
              <a:extLst>
                <a:ext uri="{FF2B5EF4-FFF2-40B4-BE49-F238E27FC236}">
                  <a16:creationId xmlns:a16="http://schemas.microsoft.com/office/drawing/2014/main" id="{D6266102-4CBF-4613-A335-E116AC6BA492}"/>
                </a:ext>
              </a:extLst>
            </p:cNvPr>
            <p:cNvSpPr>
              <a:spLocks/>
            </p:cNvSpPr>
            <p:nvPr/>
          </p:nvSpPr>
          <p:spPr bwMode="auto">
            <a:xfrm>
              <a:off x="-704" y="2521"/>
              <a:ext cx="428" cy="311"/>
            </a:xfrm>
            <a:custGeom>
              <a:avLst/>
              <a:gdLst>
                <a:gd name="T0" fmla="*/ 0 w 179"/>
                <a:gd name="T1" fmla="*/ 12 h 130"/>
                <a:gd name="T2" fmla="*/ 72 w 179"/>
                <a:gd name="T3" fmla="*/ 39 h 130"/>
                <a:gd name="T4" fmla="*/ 174 w 179"/>
                <a:gd name="T5" fmla="*/ 116 h 130"/>
                <a:gd name="T6" fmla="*/ 179 w 179"/>
                <a:gd name="T7" fmla="*/ 115 h 130"/>
              </a:gdLst>
              <a:ahLst/>
              <a:cxnLst>
                <a:cxn ang="0">
                  <a:pos x="T0" y="T1"/>
                </a:cxn>
                <a:cxn ang="0">
                  <a:pos x="T2" y="T3"/>
                </a:cxn>
                <a:cxn ang="0">
                  <a:pos x="T4" y="T5"/>
                </a:cxn>
                <a:cxn ang="0">
                  <a:pos x="T6" y="T7"/>
                </a:cxn>
              </a:cxnLst>
              <a:rect l="0" t="0" r="r" b="b"/>
              <a:pathLst>
                <a:path w="179" h="130">
                  <a:moveTo>
                    <a:pt x="0" y="12"/>
                  </a:moveTo>
                  <a:cubicBezTo>
                    <a:pt x="0" y="12"/>
                    <a:pt x="38" y="0"/>
                    <a:pt x="72" y="39"/>
                  </a:cubicBezTo>
                  <a:cubicBezTo>
                    <a:pt x="100" y="70"/>
                    <a:pt x="122" y="130"/>
                    <a:pt x="174" y="116"/>
                  </a:cubicBezTo>
                  <a:cubicBezTo>
                    <a:pt x="179" y="115"/>
                    <a:pt x="179" y="115"/>
                    <a:pt x="179" y="1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sp>
          <p:nvSpPr>
            <p:cNvPr id="17" name="Freeform 30">
              <a:extLst>
                <a:ext uri="{FF2B5EF4-FFF2-40B4-BE49-F238E27FC236}">
                  <a16:creationId xmlns:a16="http://schemas.microsoft.com/office/drawing/2014/main" id="{01E68233-3F4E-4E63-B19A-76231B84666D}"/>
                </a:ext>
              </a:extLst>
            </p:cNvPr>
            <p:cNvSpPr>
              <a:spLocks/>
            </p:cNvSpPr>
            <p:nvPr/>
          </p:nvSpPr>
          <p:spPr bwMode="auto">
            <a:xfrm>
              <a:off x="-704" y="2464"/>
              <a:ext cx="43" cy="172"/>
            </a:xfrm>
            <a:custGeom>
              <a:avLst/>
              <a:gdLst>
                <a:gd name="T0" fmla="*/ 18 w 18"/>
                <a:gd name="T1" fmla="*/ 0 h 72"/>
                <a:gd name="T2" fmla="*/ 0 w 18"/>
                <a:gd name="T3" fmla="*/ 35 h 72"/>
                <a:gd name="T4" fmla="*/ 0 w 18"/>
                <a:gd name="T5" fmla="*/ 38 h 72"/>
                <a:gd name="T6" fmla="*/ 17 w 18"/>
                <a:gd name="T7" fmla="*/ 72 h 72"/>
              </a:gdLst>
              <a:ahLst/>
              <a:cxnLst>
                <a:cxn ang="0">
                  <a:pos x="T0" y="T1"/>
                </a:cxn>
                <a:cxn ang="0">
                  <a:pos x="T2" y="T3"/>
                </a:cxn>
                <a:cxn ang="0">
                  <a:pos x="T4" y="T5"/>
                </a:cxn>
                <a:cxn ang="0">
                  <a:pos x="T6" y="T7"/>
                </a:cxn>
              </a:cxnLst>
              <a:rect l="0" t="0" r="r" b="b"/>
              <a:pathLst>
                <a:path w="18" h="72">
                  <a:moveTo>
                    <a:pt x="18" y="0"/>
                  </a:moveTo>
                  <a:cubicBezTo>
                    <a:pt x="0" y="35"/>
                    <a:pt x="0" y="35"/>
                    <a:pt x="0" y="35"/>
                  </a:cubicBezTo>
                  <a:cubicBezTo>
                    <a:pt x="0" y="36"/>
                    <a:pt x="0" y="37"/>
                    <a:pt x="0" y="38"/>
                  </a:cubicBezTo>
                  <a:cubicBezTo>
                    <a:pt x="17" y="72"/>
                    <a:pt x="17" y="72"/>
                    <a:pt x="17" y="72"/>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sp>
          <p:nvSpPr>
            <p:cNvPr id="18" name="Freeform 31">
              <a:extLst>
                <a:ext uri="{FF2B5EF4-FFF2-40B4-BE49-F238E27FC236}">
                  <a16:creationId xmlns:a16="http://schemas.microsoft.com/office/drawing/2014/main" id="{EA482206-9444-47FB-97F8-F39F95B3E0FF}"/>
                </a:ext>
              </a:extLst>
            </p:cNvPr>
            <p:cNvSpPr>
              <a:spLocks/>
            </p:cNvSpPr>
            <p:nvPr/>
          </p:nvSpPr>
          <p:spPr bwMode="auto">
            <a:xfrm>
              <a:off x="-319" y="2710"/>
              <a:ext cx="43" cy="174"/>
            </a:xfrm>
            <a:custGeom>
              <a:avLst/>
              <a:gdLst>
                <a:gd name="T0" fmla="*/ 0 w 18"/>
                <a:gd name="T1" fmla="*/ 73 h 73"/>
                <a:gd name="T2" fmla="*/ 18 w 18"/>
                <a:gd name="T3" fmla="*/ 38 h 73"/>
                <a:gd name="T4" fmla="*/ 18 w 18"/>
                <a:gd name="T5" fmla="*/ 35 h 73"/>
                <a:gd name="T6" fmla="*/ 1 w 18"/>
                <a:gd name="T7" fmla="*/ 0 h 73"/>
              </a:gdLst>
              <a:ahLst/>
              <a:cxnLst>
                <a:cxn ang="0">
                  <a:pos x="T0" y="T1"/>
                </a:cxn>
                <a:cxn ang="0">
                  <a:pos x="T2" y="T3"/>
                </a:cxn>
                <a:cxn ang="0">
                  <a:pos x="T4" y="T5"/>
                </a:cxn>
                <a:cxn ang="0">
                  <a:pos x="T6" y="T7"/>
                </a:cxn>
              </a:cxnLst>
              <a:rect l="0" t="0" r="r" b="b"/>
              <a:pathLst>
                <a:path w="18" h="73">
                  <a:moveTo>
                    <a:pt x="0" y="73"/>
                  </a:moveTo>
                  <a:cubicBezTo>
                    <a:pt x="18" y="38"/>
                    <a:pt x="18" y="38"/>
                    <a:pt x="18" y="38"/>
                  </a:cubicBezTo>
                  <a:cubicBezTo>
                    <a:pt x="18" y="37"/>
                    <a:pt x="18" y="36"/>
                    <a:pt x="18" y="35"/>
                  </a:cubicBezTo>
                  <a:cubicBezTo>
                    <a:pt x="1" y="0"/>
                    <a:pt x="1" y="0"/>
                    <a:pt x="1"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sp>
          <p:nvSpPr>
            <p:cNvPr id="19" name="Freeform 32">
              <a:extLst>
                <a:ext uri="{FF2B5EF4-FFF2-40B4-BE49-F238E27FC236}">
                  <a16:creationId xmlns:a16="http://schemas.microsoft.com/office/drawing/2014/main" id="{D60B0A26-A73D-48ED-A53E-270718A86420}"/>
                </a:ext>
              </a:extLst>
            </p:cNvPr>
            <p:cNvSpPr>
              <a:spLocks/>
            </p:cNvSpPr>
            <p:nvPr/>
          </p:nvSpPr>
          <p:spPr bwMode="auto">
            <a:xfrm>
              <a:off x="-704" y="2696"/>
              <a:ext cx="186" cy="112"/>
            </a:xfrm>
            <a:custGeom>
              <a:avLst/>
              <a:gdLst>
                <a:gd name="T0" fmla="*/ 78 w 78"/>
                <a:gd name="T1" fmla="*/ 0 h 47"/>
                <a:gd name="T2" fmla="*/ 5 w 78"/>
                <a:gd name="T3" fmla="*/ 38 h 47"/>
                <a:gd name="T4" fmla="*/ 0 w 78"/>
                <a:gd name="T5" fmla="*/ 36 h 47"/>
              </a:gdLst>
              <a:ahLst/>
              <a:cxnLst>
                <a:cxn ang="0">
                  <a:pos x="T0" y="T1"/>
                </a:cxn>
                <a:cxn ang="0">
                  <a:pos x="T2" y="T3"/>
                </a:cxn>
                <a:cxn ang="0">
                  <a:pos x="T4" y="T5"/>
                </a:cxn>
              </a:cxnLst>
              <a:rect l="0" t="0" r="r" b="b"/>
              <a:pathLst>
                <a:path w="78" h="47">
                  <a:moveTo>
                    <a:pt x="78" y="0"/>
                  </a:moveTo>
                  <a:cubicBezTo>
                    <a:pt x="60" y="25"/>
                    <a:pt x="38" y="47"/>
                    <a:pt x="5" y="38"/>
                  </a:cubicBezTo>
                  <a:cubicBezTo>
                    <a:pt x="0" y="36"/>
                    <a:pt x="0" y="36"/>
                    <a:pt x="0" y="3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sp>
          <p:nvSpPr>
            <p:cNvPr id="20" name="Freeform 33">
              <a:extLst>
                <a:ext uri="{FF2B5EF4-FFF2-40B4-BE49-F238E27FC236}">
                  <a16:creationId xmlns:a16="http://schemas.microsoft.com/office/drawing/2014/main" id="{88780D0B-D4D7-49D4-9FD4-D0743D58FC78}"/>
                </a:ext>
              </a:extLst>
            </p:cNvPr>
            <p:cNvSpPr>
              <a:spLocks/>
            </p:cNvSpPr>
            <p:nvPr/>
          </p:nvSpPr>
          <p:spPr bwMode="auto">
            <a:xfrm>
              <a:off x="-467" y="2488"/>
              <a:ext cx="191" cy="133"/>
            </a:xfrm>
            <a:custGeom>
              <a:avLst/>
              <a:gdLst>
                <a:gd name="T0" fmla="*/ 80 w 80"/>
                <a:gd name="T1" fmla="*/ 21 h 56"/>
                <a:gd name="T2" fmla="*/ 7 w 80"/>
                <a:gd name="T3" fmla="*/ 47 h 56"/>
                <a:gd name="T4" fmla="*/ 0 w 80"/>
                <a:gd name="T5" fmla="*/ 56 h 56"/>
              </a:gdLst>
              <a:ahLst/>
              <a:cxnLst>
                <a:cxn ang="0">
                  <a:pos x="T0" y="T1"/>
                </a:cxn>
                <a:cxn ang="0">
                  <a:pos x="T2" y="T3"/>
                </a:cxn>
                <a:cxn ang="0">
                  <a:pos x="T4" y="T5"/>
                </a:cxn>
              </a:cxnLst>
              <a:rect l="0" t="0" r="r" b="b"/>
              <a:pathLst>
                <a:path w="80" h="56">
                  <a:moveTo>
                    <a:pt x="80" y="21"/>
                  </a:moveTo>
                  <a:cubicBezTo>
                    <a:pt x="80" y="21"/>
                    <a:pt x="46" y="0"/>
                    <a:pt x="7" y="47"/>
                  </a:cubicBezTo>
                  <a:cubicBezTo>
                    <a:pt x="5" y="50"/>
                    <a:pt x="2" y="53"/>
                    <a:pt x="0" y="56"/>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sp>
          <p:nvSpPr>
            <p:cNvPr id="21" name="Freeform 34">
              <a:extLst>
                <a:ext uri="{FF2B5EF4-FFF2-40B4-BE49-F238E27FC236}">
                  <a16:creationId xmlns:a16="http://schemas.microsoft.com/office/drawing/2014/main" id="{22BE14CF-6999-419A-A4DF-2B4FCB5FF4F7}"/>
                </a:ext>
              </a:extLst>
            </p:cNvPr>
            <p:cNvSpPr>
              <a:spLocks/>
            </p:cNvSpPr>
            <p:nvPr/>
          </p:nvSpPr>
          <p:spPr bwMode="auto">
            <a:xfrm>
              <a:off x="-321" y="2449"/>
              <a:ext cx="45" cy="175"/>
            </a:xfrm>
            <a:custGeom>
              <a:avLst/>
              <a:gdLst>
                <a:gd name="T0" fmla="*/ 0 w 19"/>
                <a:gd name="T1" fmla="*/ 0 h 73"/>
                <a:gd name="T2" fmla="*/ 18 w 19"/>
                <a:gd name="T3" fmla="*/ 35 h 73"/>
                <a:gd name="T4" fmla="*/ 18 w 19"/>
                <a:gd name="T5" fmla="*/ 38 h 73"/>
                <a:gd name="T6" fmla="*/ 1 w 19"/>
                <a:gd name="T7" fmla="*/ 73 h 73"/>
              </a:gdLst>
              <a:ahLst/>
              <a:cxnLst>
                <a:cxn ang="0">
                  <a:pos x="T0" y="T1"/>
                </a:cxn>
                <a:cxn ang="0">
                  <a:pos x="T2" y="T3"/>
                </a:cxn>
                <a:cxn ang="0">
                  <a:pos x="T4" y="T5"/>
                </a:cxn>
                <a:cxn ang="0">
                  <a:pos x="T6" y="T7"/>
                </a:cxn>
              </a:cxnLst>
              <a:rect l="0" t="0" r="r" b="b"/>
              <a:pathLst>
                <a:path w="19" h="73">
                  <a:moveTo>
                    <a:pt x="0" y="0"/>
                  </a:moveTo>
                  <a:cubicBezTo>
                    <a:pt x="18" y="35"/>
                    <a:pt x="18" y="35"/>
                    <a:pt x="18" y="35"/>
                  </a:cubicBezTo>
                  <a:cubicBezTo>
                    <a:pt x="19" y="36"/>
                    <a:pt x="19" y="37"/>
                    <a:pt x="18" y="38"/>
                  </a:cubicBezTo>
                  <a:cubicBezTo>
                    <a:pt x="1" y="73"/>
                    <a:pt x="1" y="73"/>
                    <a:pt x="1" y="73"/>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sp>
          <p:nvSpPr>
            <p:cNvPr id="22" name="Freeform 35">
              <a:extLst>
                <a:ext uri="{FF2B5EF4-FFF2-40B4-BE49-F238E27FC236}">
                  <a16:creationId xmlns:a16="http://schemas.microsoft.com/office/drawing/2014/main" id="{AA95480E-6B07-4F25-9F2F-1470B6EC223B}"/>
                </a:ext>
              </a:extLst>
            </p:cNvPr>
            <p:cNvSpPr>
              <a:spLocks/>
            </p:cNvSpPr>
            <p:nvPr/>
          </p:nvSpPr>
          <p:spPr bwMode="auto">
            <a:xfrm>
              <a:off x="-707" y="2698"/>
              <a:ext cx="46" cy="172"/>
            </a:xfrm>
            <a:custGeom>
              <a:avLst/>
              <a:gdLst>
                <a:gd name="T0" fmla="*/ 19 w 19"/>
                <a:gd name="T1" fmla="*/ 72 h 72"/>
                <a:gd name="T2" fmla="*/ 1 w 19"/>
                <a:gd name="T3" fmla="*/ 37 h 72"/>
                <a:gd name="T4" fmla="*/ 1 w 19"/>
                <a:gd name="T5" fmla="*/ 34 h 72"/>
                <a:gd name="T6" fmla="*/ 18 w 19"/>
                <a:gd name="T7" fmla="*/ 0 h 72"/>
              </a:gdLst>
              <a:ahLst/>
              <a:cxnLst>
                <a:cxn ang="0">
                  <a:pos x="T0" y="T1"/>
                </a:cxn>
                <a:cxn ang="0">
                  <a:pos x="T2" y="T3"/>
                </a:cxn>
                <a:cxn ang="0">
                  <a:pos x="T4" y="T5"/>
                </a:cxn>
                <a:cxn ang="0">
                  <a:pos x="T6" y="T7"/>
                </a:cxn>
              </a:cxnLst>
              <a:rect l="0" t="0" r="r" b="b"/>
              <a:pathLst>
                <a:path w="19" h="72">
                  <a:moveTo>
                    <a:pt x="19" y="72"/>
                  </a:moveTo>
                  <a:cubicBezTo>
                    <a:pt x="1" y="37"/>
                    <a:pt x="1" y="37"/>
                    <a:pt x="1" y="37"/>
                  </a:cubicBezTo>
                  <a:cubicBezTo>
                    <a:pt x="0" y="36"/>
                    <a:pt x="0" y="35"/>
                    <a:pt x="1" y="34"/>
                  </a:cubicBezTo>
                  <a:cubicBezTo>
                    <a:pt x="18" y="0"/>
                    <a:pt x="18" y="0"/>
                    <a:pt x="18"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FFFFFF"/>
                </a:solidFill>
                <a:latin typeface="Segoe UI Semilight"/>
              </a:endParaRPr>
            </a:p>
          </p:txBody>
        </p:sp>
      </p:grpSp>
      <p:cxnSp>
        <p:nvCxnSpPr>
          <p:cNvPr id="23" name="Straight Connector 22">
            <a:extLst>
              <a:ext uri="{FF2B5EF4-FFF2-40B4-BE49-F238E27FC236}">
                <a16:creationId xmlns:a16="http://schemas.microsoft.com/office/drawing/2014/main" id="{9C7FC830-3E89-4A5F-A3D0-24EDBEF87FC8}"/>
              </a:ext>
            </a:extLst>
          </p:cNvPr>
          <p:cNvCxnSpPr>
            <a:cxnSpLocks/>
          </p:cNvCxnSpPr>
          <p:nvPr/>
        </p:nvCxnSpPr>
        <p:spPr>
          <a:xfrm rot="5400000" flipH="1">
            <a:off x="5745428" y="2598072"/>
            <a:ext cx="1287543"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6018277-6012-41E2-A2A3-532B231B7DB0}"/>
              </a:ext>
            </a:extLst>
          </p:cNvPr>
          <p:cNvSpPr txBox="1"/>
          <p:nvPr/>
        </p:nvSpPr>
        <p:spPr>
          <a:xfrm>
            <a:off x="6601277" y="2556412"/>
            <a:ext cx="2091905" cy="725370"/>
          </a:xfrm>
          <a:prstGeom prst="rect">
            <a:avLst/>
          </a:prstGeom>
          <a:noFill/>
        </p:spPr>
        <p:txBody>
          <a:bodyPr wrap="square" rtlCol="0" anchor="ctr">
            <a:noAutofit/>
          </a:bodyPr>
          <a:lstStyle/>
          <a:p>
            <a:pPr algn="ctr" defTabSz="914049">
              <a:spcAft>
                <a:spcPts val="600"/>
              </a:spcAft>
              <a:defRPr/>
            </a:pPr>
            <a:r>
              <a:rPr lang="en-US" sz="2200" kern="0">
                <a:solidFill>
                  <a:srgbClr val="FFFFFF"/>
                </a:solidFill>
                <a:latin typeface="Segoe UI Semibold" panose="020B0702040204020203" pitchFamily="34" charset="0"/>
                <a:ea typeface="Segoe UI Black" panose="020B0A02040204020203" pitchFamily="34" charset="0"/>
                <a:cs typeface="Segoe UI Semibold" panose="020B0702040204020203" pitchFamily="34" charset="0"/>
              </a:rPr>
              <a:t>Protect</a:t>
            </a:r>
          </a:p>
        </p:txBody>
      </p:sp>
      <p:cxnSp>
        <p:nvCxnSpPr>
          <p:cNvPr id="25" name="Straight Connector 24">
            <a:extLst>
              <a:ext uri="{FF2B5EF4-FFF2-40B4-BE49-F238E27FC236}">
                <a16:creationId xmlns:a16="http://schemas.microsoft.com/office/drawing/2014/main" id="{202DF308-0D64-44C7-9C86-5F8D33BBFA4A}"/>
              </a:ext>
            </a:extLst>
          </p:cNvPr>
          <p:cNvCxnSpPr>
            <a:cxnSpLocks/>
          </p:cNvCxnSpPr>
          <p:nvPr/>
        </p:nvCxnSpPr>
        <p:spPr>
          <a:xfrm rot="5400000" flipH="1">
            <a:off x="8457763" y="2586580"/>
            <a:ext cx="1287543" cy="0"/>
          </a:xfrm>
          <a:prstGeom prst="line">
            <a:avLst/>
          </a:prstGeom>
          <a:ln>
            <a:gradFill flip="none" rotWithShape="1">
              <a:gsLst>
                <a:gs pos="0">
                  <a:schemeClr val="bg1"/>
                </a:gs>
                <a:gs pos="100000">
                  <a:schemeClr val="bg1">
                    <a:alpha val="0"/>
                  </a:schemeClr>
                </a:gs>
              </a:gsLst>
              <a:lin ang="108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FC6EDE38-7C7A-4948-9A91-121E57A17B80}"/>
              </a:ext>
            </a:extLst>
          </p:cNvPr>
          <p:cNvSpPr/>
          <p:nvPr/>
        </p:nvSpPr>
        <p:spPr>
          <a:xfrm>
            <a:off x="6566952" y="4296550"/>
            <a:ext cx="2176707" cy="1569438"/>
          </a:xfrm>
          <a:prstGeom prst="rect">
            <a:avLst/>
          </a:prstGeom>
        </p:spPr>
        <p:txBody>
          <a:bodyPr wrap="square" anchor="ctr">
            <a:noAutofit/>
          </a:bodyPr>
          <a:lstStyle/>
          <a:p>
            <a:pPr algn="ctr" defTabSz="932418">
              <a:defRPr/>
            </a:pPr>
            <a:r>
              <a:rPr lang="en-US" sz="1836">
                <a:solidFill>
                  <a:srgbClr val="1A1A1A"/>
                </a:solidFill>
                <a:latin typeface="Segoe UI Semilight"/>
                <a:cs typeface="Segoe UI Light"/>
              </a:rPr>
              <a:t>Lock down </a:t>
            </a:r>
            <a:r>
              <a:rPr lang="en-US" sz="1836">
                <a:solidFill>
                  <a:srgbClr val="1A1A1A"/>
                </a:solidFill>
                <a:latin typeface="Segoe UI Semibold" panose="020B0702040204020203" pitchFamily="34" charset="0"/>
                <a:cs typeface="Segoe UI Light"/>
              </a:rPr>
              <a:t>foundational infrastructure </a:t>
            </a:r>
            <a:r>
              <a:rPr lang="en-US" sz="1836">
                <a:solidFill>
                  <a:srgbClr val="1A1A1A"/>
                </a:solidFill>
                <a:latin typeface="Segoe UI Semilight"/>
                <a:cs typeface="Segoe UI Light"/>
              </a:rPr>
              <a:t>that are shared across subscriptions</a:t>
            </a:r>
            <a:endParaRPr lang="en-US" sz="2000" b="1">
              <a:solidFill>
                <a:srgbClr val="353535"/>
              </a:solidFill>
              <a:latin typeface="Segoe UI"/>
            </a:endParaRPr>
          </a:p>
        </p:txBody>
      </p:sp>
      <p:sp>
        <p:nvSpPr>
          <p:cNvPr id="27" name="Rectangle 26">
            <a:extLst>
              <a:ext uri="{FF2B5EF4-FFF2-40B4-BE49-F238E27FC236}">
                <a16:creationId xmlns:a16="http://schemas.microsoft.com/office/drawing/2014/main" id="{8467EF36-9B26-4646-BA04-FCE15703EB7A}"/>
              </a:ext>
            </a:extLst>
          </p:cNvPr>
          <p:cNvSpPr/>
          <p:nvPr/>
        </p:nvSpPr>
        <p:spPr>
          <a:xfrm>
            <a:off x="3662036" y="4296550"/>
            <a:ext cx="2417585" cy="1569438"/>
          </a:xfrm>
          <a:prstGeom prst="rect">
            <a:avLst/>
          </a:prstGeom>
        </p:spPr>
        <p:txBody>
          <a:bodyPr wrap="square" anchor="ctr">
            <a:noAutofit/>
          </a:bodyPr>
          <a:lstStyle/>
          <a:p>
            <a:pPr algn="ctr" defTabSz="932418">
              <a:defRPr/>
            </a:pPr>
            <a:r>
              <a:rPr lang="en-US" sz="1836">
                <a:solidFill>
                  <a:srgbClr val="1A1A1A"/>
                </a:solidFill>
                <a:latin typeface="Segoe UI Semibold" panose="020B0702040204020203" pitchFamily="34" charset="0"/>
                <a:cs typeface="Segoe UI Semibold" panose="020B0702040204020203" pitchFamily="34" charset="0"/>
              </a:rPr>
              <a:t>Orchestrate  </a:t>
            </a:r>
            <a:r>
              <a:rPr lang="en-US" sz="1836">
                <a:solidFill>
                  <a:srgbClr val="1A1A1A"/>
                </a:solidFill>
                <a:latin typeface="Segoe UI" panose="020B0502040204020203" pitchFamily="34" charset="0"/>
                <a:cs typeface="Segoe UI" panose="020B0502040204020203" pitchFamily="34" charset="0"/>
              </a:rPr>
              <a:t>deployment of Resource Templates, Policies, and RBAC </a:t>
            </a:r>
            <a:endParaRPr lang="en-US" sz="2000" b="1">
              <a:solidFill>
                <a:srgbClr val="353535"/>
              </a:solidFill>
              <a:latin typeface="Segoe UI"/>
            </a:endParaRPr>
          </a:p>
        </p:txBody>
      </p:sp>
      <p:sp>
        <p:nvSpPr>
          <p:cNvPr id="28" name="Rectangle 27">
            <a:extLst>
              <a:ext uri="{FF2B5EF4-FFF2-40B4-BE49-F238E27FC236}">
                <a16:creationId xmlns:a16="http://schemas.microsoft.com/office/drawing/2014/main" id="{A9D2DC16-FDEC-4EFD-A005-9716CB4D95B8}"/>
              </a:ext>
            </a:extLst>
          </p:cNvPr>
          <p:cNvSpPr/>
          <p:nvPr/>
        </p:nvSpPr>
        <p:spPr>
          <a:xfrm>
            <a:off x="9658843" y="4051597"/>
            <a:ext cx="2176707" cy="2059343"/>
          </a:xfrm>
          <a:prstGeom prst="rect">
            <a:avLst/>
          </a:prstGeom>
        </p:spPr>
        <p:txBody>
          <a:bodyPr wrap="square" anchor="ctr">
            <a:noAutofit/>
          </a:bodyPr>
          <a:lstStyle/>
          <a:p>
            <a:pPr algn="ctr" defTabSz="932418">
              <a:defRPr/>
            </a:pPr>
            <a:r>
              <a:rPr lang="en-US" sz="1836">
                <a:solidFill>
                  <a:srgbClr val="1A1A1A"/>
                </a:solidFill>
                <a:latin typeface="Segoe UI Semilight"/>
                <a:cs typeface="Segoe UI Light"/>
              </a:rPr>
              <a:t>Let app teams use Azure in a </a:t>
            </a:r>
            <a:r>
              <a:rPr lang="en-US" sz="1836">
                <a:solidFill>
                  <a:srgbClr val="1A1A1A"/>
                </a:solidFill>
                <a:latin typeface="Segoe UI Semibold" panose="020B0702040204020203" pitchFamily="34" charset="0"/>
                <a:cs typeface="Segoe UI Semibold" panose="020B0702040204020203" pitchFamily="34" charset="0"/>
              </a:rPr>
              <a:t>self-service</a:t>
            </a:r>
            <a:r>
              <a:rPr lang="en-US" sz="1836">
                <a:solidFill>
                  <a:srgbClr val="1A1A1A"/>
                </a:solidFill>
                <a:latin typeface="Segoe UI Semilight"/>
                <a:cs typeface="Segoe UI Light"/>
              </a:rPr>
              <a:t> manner while ensuring </a:t>
            </a:r>
            <a:r>
              <a:rPr lang="en-US" sz="1836">
                <a:solidFill>
                  <a:srgbClr val="1A1A1A"/>
                </a:solidFill>
                <a:latin typeface="Segoe UI Semibold" panose="020B0702040204020203" pitchFamily="34" charset="0"/>
                <a:cs typeface="Segoe UI Semibold" panose="020B0702040204020203" pitchFamily="34" charset="0"/>
              </a:rPr>
              <a:t>organizational standards</a:t>
            </a:r>
            <a:endParaRPr lang="en-US" sz="2000">
              <a:solidFill>
                <a:srgbClr val="353535"/>
              </a:solidFill>
              <a:latin typeface="Segoe UI Semibold" panose="020B0702040204020203" pitchFamily="34" charset="0"/>
              <a:cs typeface="Segoe UI Semibold" panose="020B0702040204020203" pitchFamily="34" charset="0"/>
            </a:endParaRPr>
          </a:p>
        </p:txBody>
      </p:sp>
      <p:sp>
        <p:nvSpPr>
          <p:cNvPr id="29" name="Rectangle 28">
            <a:extLst>
              <a:ext uri="{FF2B5EF4-FFF2-40B4-BE49-F238E27FC236}">
                <a16:creationId xmlns:a16="http://schemas.microsoft.com/office/drawing/2014/main" id="{C41B7AEC-9C8A-47F1-BE82-0A4A40FE56F4}"/>
              </a:ext>
            </a:extLst>
          </p:cNvPr>
          <p:cNvSpPr/>
          <p:nvPr/>
        </p:nvSpPr>
        <p:spPr>
          <a:xfrm>
            <a:off x="599339" y="4296550"/>
            <a:ext cx="2405222" cy="1569438"/>
          </a:xfrm>
          <a:prstGeom prst="rect">
            <a:avLst/>
          </a:prstGeom>
        </p:spPr>
        <p:txBody>
          <a:bodyPr wrap="square" anchor="ctr">
            <a:noAutofit/>
          </a:bodyPr>
          <a:lstStyle/>
          <a:p>
            <a:pPr algn="ctr" defTabSz="932418">
              <a:defRPr/>
            </a:pPr>
            <a:r>
              <a:rPr lang="en-US" sz="2000">
                <a:solidFill>
                  <a:srgbClr val="1A1A1A"/>
                </a:solidFill>
                <a:latin typeface="Segoe UI Semibold" panose="020B0702040204020203" pitchFamily="34" charset="0"/>
                <a:cs typeface="Segoe UI Semibold" panose="020B0702040204020203" pitchFamily="34" charset="0"/>
              </a:rPr>
              <a:t>Compose, </a:t>
            </a:r>
            <a:r>
              <a:rPr lang="en-US" sz="2000">
                <a:solidFill>
                  <a:srgbClr val="1A1A1A"/>
                </a:solidFill>
                <a:latin typeface="Segoe UI" panose="020B0502040204020203" pitchFamily="34" charset="0"/>
                <a:cs typeface="Segoe UI" panose="020B0502040204020203" pitchFamily="34" charset="0"/>
              </a:rPr>
              <a:t>deploy and update </a:t>
            </a:r>
            <a:r>
              <a:rPr lang="en-US" sz="2000">
                <a:solidFill>
                  <a:srgbClr val="1A1A1A"/>
                </a:solidFill>
                <a:latin typeface="Segoe UI Semilight"/>
                <a:cs typeface="Segoe UI Light"/>
              </a:rPr>
              <a:t>cloud environments in a </a:t>
            </a:r>
            <a:r>
              <a:rPr lang="en-US" sz="2000" b="1">
                <a:solidFill>
                  <a:srgbClr val="1A1A1A"/>
                </a:solidFill>
                <a:latin typeface="Segoe UI Semibold" panose="020B0702040204020203" pitchFamily="34" charset="0"/>
                <a:cs typeface="Segoe UI Semibold" panose="020B0702040204020203" pitchFamily="34" charset="0"/>
              </a:rPr>
              <a:t>repeatable</a:t>
            </a:r>
            <a:r>
              <a:rPr lang="en-US" sz="2000" b="1">
                <a:solidFill>
                  <a:srgbClr val="1A1A1A"/>
                </a:solidFill>
                <a:latin typeface="Segoe UI Semilight"/>
                <a:cs typeface="Segoe UI Light"/>
              </a:rPr>
              <a:t> </a:t>
            </a:r>
            <a:r>
              <a:rPr lang="en-US" sz="2000">
                <a:solidFill>
                  <a:srgbClr val="1A1A1A"/>
                </a:solidFill>
                <a:latin typeface="Segoe UI Semilight"/>
                <a:cs typeface="Segoe UI Light"/>
              </a:rPr>
              <a:t>manner</a:t>
            </a:r>
            <a:endParaRPr lang="en-US">
              <a:solidFill>
                <a:srgbClr val="353535"/>
              </a:solidFill>
              <a:latin typeface="Segoe UI"/>
            </a:endParaRPr>
          </a:p>
        </p:txBody>
      </p:sp>
      <p:cxnSp>
        <p:nvCxnSpPr>
          <p:cNvPr id="30" name="Straight Connector 29">
            <a:extLst>
              <a:ext uri="{FF2B5EF4-FFF2-40B4-BE49-F238E27FC236}">
                <a16:creationId xmlns:a16="http://schemas.microsoft.com/office/drawing/2014/main" id="{2D338BED-E6B7-4F7C-8799-DEBFC73A3DC8}"/>
              </a:ext>
            </a:extLst>
          </p:cNvPr>
          <p:cNvCxnSpPr>
            <a:cxnSpLocks/>
          </p:cNvCxnSpPr>
          <p:nvPr/>
        </p:nvCxnSpPr>
        <p:spPr>
          <a:xfrm>
            <a:off x="3300683" y="4685595"/>
            <a:ext cx="1319" cy="79135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CCF4DCC-80AB-4619-90FF-FE5D5AADC62F}"/>
              </a:ext>
            </a:extLst>
          </p:cNvPr>
          <p:cNvCxnSpPr>
            <a:cxnSpLocks/>
          </p:cNvCxnSpPr>
          <p:nvPr/>
        </p:nvCxnSpPr>
        <p:spPr>
          <a:xfrm>
            <a:off x="6386696" y="4685595"/>
            <a:ext cx="1319" cy="79135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84EC794-FCED-49B9-80B0-D8C9857B9121}"/>
              </a:ext>
            </a:extLst>
          </p:cNvPr>
          <p:cNvCxnSpPr>
            <a:cxnSpLocks/>
          </p:cNvCxnSpPr>
          <p:nvPr/>
        </p:nvCxnSpPr>
        <p:spPr>
          <a:xfrm>
            <a:off x="9100216" y="4685595"/>
            <a:ext cx="1319" cy="79135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9345C1E-3DDB-4D58-AA34-4590A1AAFB71}"/>
              </a:ext>
            </a:extLst>
          </p:cNvPr>
          <p:cNvGrpSpPr/>
          <p:nvPr/>
        </p:nvGrpSpPr>
        <p:grpSpPr>
          <a:xfrm>
            <a:off x="7351771" y="2015549"/>
            <a:ext cx="610416" cy="458722"/>
            <a:chOff x="3043238" y="5605463"/>
            <a:chExt cx="579438" cy="458787"/>
          </a:xfrm>
        </p:grpSpPr>
        <p:sp>
          <p:nvSpPr>
            <p:cNvPr id="34" name="Rectangle 55">
              <a:extLst>
                <a:ext uri="{FF2B5EF4-FFF2-40B4-BE49-F238E27FC236}">
                  <a16:creationId xmlns:a16="http://schemas.microsoft.com/office/drawing/2014/main" id="{D4131E0A-7E10-4F1B-86D6-9E889F3316D9}"/>
                </a:ext>
              </a:extLst>
            </p:cNvPr>
            <p:cNvSpPr>
              <a:spLocks noChangeArrowheads="1"/>
            </p:cNvSpPr>
            <p:nvPr/>
          </p:nvSpPr>
          <p:spPr bwMode="auto">
            <a:xfrm>
              <a:off x="3043238" y="5605463"/>
              <a:ext cx="579438" cy="376237"/>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5" name="Line 56">
              <a:extLst>
                <a:ext uri="{FF2B5EF4-FFF2-40B4-BE49-F238E27FC236}">
                  <a16:creationId xmlns:a16="http://schemas.microsoft.com/office/drawing/2014/main" id="{CC92C5D0-F89E-4640-81BA-45120B547905}"/>
                </a:ext>
              </a:extLst>
            </p:cNvPr>
            <p:cNvSpPr>
              <a:spLocks noChangeShapeType="1"/>
            </p:cNvSpPr>
            <p:nvPr/>
          </p:nvSpPr>
          <p:spPr bwMode="auto">
            <a:xfrm>
              <a:off x="3236913"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6" name="Line 57">
              <a:extLst>
                <a:ext uri="{FF2B5EF4-FFF2-40B4-BE49-F238E27FC236}">
                  <a16:creationId xmlns:a16="http://schemas.microsoft.com/office/drawing/2014/main" id="{4B2B3E5E-B4C3-43E3-B56E-E6EBECFEE176}"/>
                </a:ext>
              </a:extLst>
            </p:cNvPr>
            <p:cNvSpPr>
              <a:spLocks noChangeShapeType="1"/>
            </p:cNvSpPr>
            <p:nvPr/>
          </p:nvSpPr>
          <p:spPr bwMode="auto">
            <a:xfrm>
              <a:off x="3425825" y="5981700"/>
              <a:ext cx="0" cy="8255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7" name="Line 58">
              <a:extLst>
                <a:ext uri="{FF2B5EF4-FFF2-40B4-BE49-F238E27FC236}">
                  <a16:creationId xmlns:a16="http://schemas.microsoft.com/office/drawing/2014/main" id="{AFD26889-D138-4F57-8244-151ECACD0E20}"/>
                </a:ext>
              </a:extLst>
            </p:cNvPr>
            <p:cNvSpPr>
              <a:spLocks noChangeShapeType="1"/>
            </p:cNvSpPr>
            <p:nvPr/>
          </p:nvSpPr>
          <p:spPr bwMode="auto">
            <a:xfrm>
              <a:off x="3122613" y="6064250"/>
              <a:ext cx="417513"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8" name="Freeform 59">
              <a:extLst>
                <a:ext uri="{FF2B5EF4-FFF2-40B4-BE49-F238E27FC236}">
                  <a16:creationId xmlns:a16="http://schemas.microsoft.com/office/drawing/2014/main" id="{F7B648DC-1AFA-49BD-AAD0-6719291AA966}"/>
                </a:ext>
              </a:extLst>
            </p:cNvPr>
            <p:cNvSpPr>
              <a:spLocks/>
            </p:cNvSpPr>
            <p:nvPr/>
          </p:nvSpPr>
          <p:spPr bwMode="auto">
            <a:xfrm>
              <a:off x="3243263" y="5768975"/>
              <a:ext cx="176213" cy="142875"/>
            </a:xfrm>
            <a:custGeom>
              <a:avLst/>
              <a:gdLst>
                <a:gd name="T0" fmla="*/ 3 w 51"/>
                <a:gd name="T1" fmla="*/ 0 h 41"/>
                <a:gd name="T2" fmla="*/ 48 w 51"/>
                <a:gd name="T3" fmla="*/ 0 h 41"/>
                <a:gd name="T4" fmla="*/ 51 w 51"/>
                <a:gd name="T5" fmla="*/ 3 h 41"/>
                <a:gd name="T6" fmla="*/ 51 w 51"/>
                <a:gd name="T7" fmla="*/ 37 h 41"/>
                <a:gd name="T8" fmla="*/ 48 w 51"/>
                <a:gd name="T9" fmla="*/ 41 h 41"/>
                <a:gd name="T10" fmla="*/ 3 w 51"/>
                <a:gd name="T11" fmla="*/ 41 h 41"/>
                <a:gd name="T12" fmla="*/ 0 w 51"/>
                <a:gd name="T13" fmla="*/ 37 h 41"/>
                <a:gd name="T14" fmla="*/ 0 w 51"/>
                <a:gd name="T15" fmla="*/ 3 h 41"/>
                <a:gd name="T16" fmla="*/ 3 w 51"/>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 h="41">
                  <a:moveTo>
                    <a:pt x="3" y="0"/>
                  </a:moveTo>
                  <a:cubicBezTo>
                    <a:pt x="48" y="0"/>
                    <a:pt x="48" y="0"/>
                    <a:pt x="48" y="0"/>
                  </a:cubicBezTo>
                  <a:cubicBezTo>
                    <a:pt x="50" y="0"/>
                    <a:pt x="51" y="1"/>
                    <a:pt x="51" y="3"/>
                  </a:cubicBezTo>
                  <a:cubicBezTo>
                    <a:pt x="51" y="37"/>
                    <a:pt x="51" y="37"/>
                    <a:pt x="51" y="37"/>
                  </a:cubicBezTo>
                  <a:cubicBezTo>
                    <a:pt x="51" y="39"/>
                    <a:pt x="50" y="41"/>
                    <a:pt x="48" y="41"/>
                  </a:cubicBezTo>
                  <a:cubicBezTo>
                    <a:pt x="3" y="41"/>
                    <a:pt x="3" y="41"/>
                    <a:pt x="3" y="41"/>
                  </a:cubicBezTo>
                  <a:cubicBezTo>
                    <a:pt x="1" y="41"/>
                    <a:pt x="0" y="39"/>
                    <a:pt x="0" y="37"/>
                  </a:cubicBezTo>
                  <a:cubicBezTo>
                    <a:pt x="0" y="3"/>
                    <a:pt x="0" y="3"/>
                    <a:pt x="0" y="3"/>
                  </a:cubicBezTo>
                  <a:cubicBezTo>
                    <a:pt x="0" y="1"/>
                    <a:pt x="1" y="0"/>
                    <a:pt x="3" y="0"/>
                  </a:cubicBezTo>
                  <a:close/>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9" name="Freeform 60">
              <a:extLst>
                <a:ext uri="{FF2B5EF4-FFF2-40B4-BE49-F238E27FC236}">
                  <a16:creationId xmlns:a16="http://schemas.microsoft.com/office/drawing/2014/main" id="{455D71CD-73D7-4240-88B3-D80FC2226C5B}"/>
                </a:ext>
              </a:extLst>
            </p:cNvPr>
            <p:cNvSpPr>
              <a:spLocks/>
            </p:cNvSpPr>
            <p:nvPr/>
          </p:nvSpPr>
          <p:spPr bwMode="auto">
            <a:xfrm>
              <a:off x="3278188" y="5695950"/>
              <a:ext cx="106363" cy="73025"/>
            </a:xfrm>
            <a:custGeom>
              <a:avLst/>
              <a:gdLst>
                <a:gd name="T0" fmla="*/ 0 w 31"/>
                <a:gd name="T1" fmla="*/ 21 h 21"/>
                <a:gd name="T2" fmla="*/ 0 w 31"/>
                <a:gd name="T3" fmla="*/ 15 h 21"/>
                <a:gd name="T4" fmla="*/ 16 w 31"/>
                <a:gd name="T5" fmla="*/ 0 h 21"/>
                <a:gd name="T6" fmla="*/ 16 w 31"/>
                <a:gd name="T7" fmla="*/ 0 h 21"/>
                <a:gd name="T8" fmla="*/ 31 w 31"/>
                <a:gd name="T9" fmla="*/ 15 h 21"/>
                <a:gd name="T10" fmla="*/ 31 w 31"/>
                <a:gd name="T11" fmla="*/ 21 h 21"/>
              </a:gdLst>
              <a:ahLst/>
              <a:cxnLst>
                <a:cxn ang="0">
                  <a:pos x="T0" y="T1"/>
                </a:cxn>
                <a:cxn ang="0">
                  <a:pos x="T2" y="T3"/>
                </a:cxn>
                <a:cxn ang="0">
                  <a:pos x="T4" y="T5"/>
                </a:cxn>
                <a:cxn ang="0">
                  <a:pos x="T6" y="T7"/>
                </a:cxn>
                <a:cxn ang="0">
                  <a:pos x="T8" y="T9"/>
                </a:cxn>
                <a:cxn ang="0">
                  <a:pos x="T10" y="T11"/>
                </a:cxn>
              </a:cxnLst>
              <a:rect l="0" t="0" r="r" b="b"/>
              <a:pathLst>
                <a:path w="31" h="21">
                  <a:moveTo>
                    <a:pt x="0" y="21"/>
                  </a:moveTo>
                  <a:cubicBezTo>
                    <a:pt x="0" y="15"/>
                    <a:pt x="0" y="15"/>
                    <a:pt x="0" y="15"/>
                  </a:cubicBezTo>
                  <a:cubicBezTo>
                    <a:pt x="0" y="6"/>
                    <a:pt x="7" y="0"/>
                    <a:pt x="16" y="0"/>
                  </a:cubicBezTo>
                  <a:cubicBezTo>
                    <a:pt x="16" y="0"/>
                    <a:pt x="16" y="0"/>
                    <a:pt x="16" y="0"/>
                  </a:cubicBezTo>
                  <a:cubicBezTo>
                    <a:pt x="24" y="0"/>
                    <a:pt x="31" y="6"/>
                    <a:pt x="31" y="15"/>
                  </a:cubicBezTo>
                  <a:cubicBezTo>
                    <a:pt x="31" y="21"/>
                    <a:pt x="31" y="21"/>
                    <a:pt x="31" y="21"/>
                  </a:cubicBez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0" name="Oval 61">
              <a:extLst>
                <a:ext uri="{FF2B5EF4-FFF2-40B4-BE49-F238E27FC236}">
                  <a16:creationId xmlns:a16="http://schemas.microsoft.com/office/drawing/2014/main" id="{4C0EFA11-2738-4F59-93A5-3250B42A2E91}"/>
                </a:ext>
              </a:extLst>
            </p:cNvPr>
            <p:cNvSpPr>
              <a:spLocks noChangeArrowheads="1"/>
            </p:cNvSpPr>
            <p:nvPr/>
          </p:nvSpPr>
          <p:spPr bwMode="auto">
            <a:xfrm>
              <a:off x="3310097" y="5814623"/>
              <a:ext cx="45720" cy="48406"/>
            </a:xfrm>
            <a:prstGeom prst="ellipse">
              <a:avLst/>
            </a:prstGeom>
            <a:solidFill>
              <a:schemeClr val="tx1"/>
            </a:solidFill>
            <a:ln w="19050">
              <a:solidFill>
                <a:schemeClr val="bg1"/>
              </a:solidFill>
              <a:round/>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1" name="Line 62">
              <a:extLst>
                <a:ext uri="{FF2B5EF4-FFF2-40B4-BE49-F238E27FC236}">
                  <a16:creationId xmlns:a16="http://schemas.microsoft.com/office/drawing/2014/main" id="{3F98B62A-8143-4364-B081-2E1DF88580CF}"/>
                </a:ext>
              </a:extLst>
            </p:cNvPr>
            <p:cNvSpPr>
              <a:spLocks noChangeShapeType="1"/>
            </p:cNvSpPr>
            <p:nvPr/>
          </p:nvSpPr>
          <p:spPr bwMode="auto">
            <a:xfrm flipV="1">
              <a:off x="3333750" y="5842000"/>
              <a:ext cx="0" cy="42862"/>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42" name="Group 41">
            <a:extLst>
              <a:ext uri="{FF2B5EF4-FFF2-40B4-BE49-F238E27FC236}">
                <a16:creationId xmlns:a16="http://schemas.microsoft.com/office/drawing/2014/main" id="{5D585547-462A-4F90-89AE-1100AC56DC88}"/>
              </a:ext>
            </a:extLst>
          </p:cNvPr>
          <p:cNvGrpSpPr/>
          <p:nvPr/>
        </p:nvGrpSpPr>
        <p:grpSpPr>
          <a:xfrm>
            <a:off x="1496603" y="1916806"/>
            <a:ext cx="577768" cy="584117"/>
            <a:chOff x="3713163" y="5575300"/>
            <a:chExt cx="577850" cy="584200"/>
          </a:xfrm>
        </p:grpSpPr>
        <p:sp>
          <p:nvSpPr>
            <p:cNvPr id="43" name="Rectangle 63">
              <a:extLst>
                <a:ext uri="{FF2B5EF4-FFF2-40B4-BE49-F238E27FC236}">
                  <a16:creationId xmlns:a16="http://schemas.microsoft.com/office/drawing/2014/main" id="{FFBBB1D8-BF31-4223-909A-D43CC68F8A6A}"/>
                </a:ext>
              </a:extLst>
            </p:cNvPr>
            <p:cNvSpPr>
              <a:spLocks noChangeArrowheads="1"/>
            </p:cNvSpPr>
            <p:nvPr/>
          </p:nvSpPr>
          <p:spPr bwMode="auto">
            <a:xfrm>
              <a:off x="3863975" y="5727700"/>
              <a:ext cx="427038" cy="431800"/>
            </a:xfrm>
            <a:prstGeom prst="rect">
              <a:avLst/>
            </a:pr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4" name="Line 64">
              <a:extLst>
                <a:ext uri="{FF2B5EF4-FFF2-40B4-BE49-F238E27FC236}">
                  <a16:creationId xmlns:a16="http://schemas.microsoft.com/office/drawing/2014/main" id="{C3D636E8-78CE-4971-A23A-A9E12A4053AA}"/>
                </a:ext>
              </a:extLst>
            </p:cNvPr>
            <p:cNvSpPr>
              <a:spLocks noChangeShapeType="1"/>
            </p:cNvSpPr>
            <p:nvPr/>
          </p:nvSpPr>
          <p:spPr bwMode="auto">
            <a:xfrm flipH="1" flipV="1">
              <a:off x="4137025" y="5575300"/>
              <a:ext cx="153988"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5" name="Line 65">
              <a:extLst>
                <a:ext uri="{FF2B5EF4-FFF2-40B4-BE49-F238E27FC236}">
                  <a16:creationId xmlns:a16="http://schemas.microsoft.com/office/drawing/2014/main" id="{79E524B2-1AD6-43DA-AC3C-B84D87127709}"/>
                </a:ext>
              </a:extLst>
            </p:cNvPr>
            <p:cNvSpPr>
              <a:spLocks noChangeShapeType="1"/>
            </p:cNvSpPr>
            <p:nvPr/>
          </p:nvSpPr>
          <p:spPr bwMode="auto">
            <a:xfrm flipH="1" flipV="1">
              <a:off x="3922713" y="5575300"/>
              <a:ext cx="155575"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6" name="Line 66">
              <a:extLst>
                <a:ext uri="{FF2B5EF4-FFF2-40B4-BE49-F238E27FC236}">
                  <a16:creationId xmlns:a16="http://schemas.microsoft.com/office/drawing/2014/main" id="{5D07C8F1-CB8F-4683-A5B6-F36CA70E00B1}"/>
                </a:ext>
              </a:extLst>
            </p:cNvPr>
            <p:cNvSpPr>
              <a:spLocks noChangeShapeType="1"/>
            </p:cNvSpPr>
            <p:nvPr/>
          </p:nvSpPr>
          <p:spPr bwMode="auto">
            <a:xfrm flipH="1" flipV="1">
              <a:off x="3713163" y="5575300"/>
              <a:ext cx="150813" cy="15240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7" name="Freeform 67">
              <a:extLst>
                <a:ext uri="{FF2B5EF4-FFF2-40B4-BE49-F238E27FC236}">
                  <a16:creationId xmlns:a16="http://schemas.microsoft.com/office/drawing/2014/main" id="{65AB6FD2-0193-4996-AA30-59DB381B395E}"/>
                </a:ext>
              </a:extLst>
            </p:cNvPr>
            <p:cNvSpPr>
              <a:spLocks/>
            </p:cNvSpPr>
            <p:nvPr/>
          </p:nvSpPr>
          <p:spPr bwMode="auto">
            <a:xfrm>
              <a:off x="3713163" y="5575300"/>
              <a:ext cx="423863" cy="584200"/>
            </a:xfrm>
            <a:custGeom>
              <a:avLst/>
              <a:gdLst>
                <a:gd name="T0" fmla="*/ 95 w 267"/>
                <a:gd name="T1" fmla="*/ 368 h 368"/>
                <a:gd name="T2" fmla="*/ 0 w 267"/>
                <a:gd name="T3" fmla="*/ 271 h 368"/>
                <a:gd name="T4" fmla="*/ 0 w 267"/>
                <a:gd name="T5" fmla="*/ 0 h 368"/>
                <a:gd name="T6" fmla="*/ 267 w 267"/>
                <a:gd name="T7" fmla="*/ 0 h 368"/>
              </a:gdLst>
              <a:ahLst/>
              <a:cxnLst>
                <a:cxn ang="0">
                  <a:pos x="T0" y="T1"/>
                </a:cxn>
                <a:cxn ang="0">
                  <a:pos x="T2" y="T3"/>
                </a:cxn>
                <a:cxn ang="0">
                  <a:pos x="T4" y="T5"/>
                </a:cxn>
                <a:cxn ang="0">
                  <a:pos x="T6" y="T7"/>
                </a:cxn>
              </a:cxnLst>
              <a:rect l="0" t="0" r="r" b="b"/>
              <a:pathLst>
                <a:path w="267" h="368">
                  <a:moveTo>
                    <a:pt x="95" y="368"/>
                  </a:moveTo>
                  <a:lnTo>
                    <a:pt x="0" y="271"/>
                  </a:lnTo>
                  <a:lnTo>
                    <a:pt x="0" y="0"/>
                  </a:lnTo>
                  <a:lnTo>
                    <a:pt x="267" y="0"/>
                  </a:lnTo>
                </a:path>
              </a:pathLst>
            </a:custGeom>
            <a:noFill/>
            <a:ln w="1905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8" name="Line 68">
              <a:extLst>
                <a:ext uri="{FF2B5EF4-FFF2-40B4-BE49-F238E27FC236}">
                  <a16:creationId xmlns:a16="http://schemas.microsoft.com/office/drawing/2014/main" id="{AA4B2C14-BD70-46BB-9F5C-48CC890B5053}"/>
                </a:ext>
              </a:extLst>
            </p:cNvPr>
            <p:cNvSpPr>
              <a:spLocks noChangeShapeType="1"/>
            </p:cNvSpPr>
            <p:nvPr/>
          </p:nvSpPr>
          <p:spPr bwMode="auto">
            <a:xfrm>
              <a:off x="4002088" y="5651500"/>
              <a:ext cx="209550" cy="0"/>
            </a:xfrm>
            <a:prstGeom prst="line">
              <a:avLst/>
            </a:prstGeom>
            <a:noFill/>
            <a:ln w="1905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pic>
        <p:nvPicPr>
          <p:cNvPr id="49" name="Picture 18" descr="https://d30y9cdsu7xlg0.cloudfront.net/png/741367-200.png">
            <a:extLst>
              <a:ext uri="{FF2B5EF4-FFF2-40B4-BE49-F238E27FC236}">
                <a16:creationId xmlns:a16="http://schemas.microsoft.com/office/drawing/2014/main" id="{6F016733-8A0F-40B5-95EB-03CB5B3D70BB}"/>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colorTemperature colorTemp="6609"/>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210204" y="1725223"/>
            <a:ext cx="874128" cy="87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00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EF0A0F-BA93-448F-B0F2-650D394C5121}"/>
              </a:ext>
            </a:extLst>
          </p:cNvPr>
          <p:cNvSpPr>
            <a:spLocks noGrp="1"/>
          </p:cNvSpPr>
          <p:nvPr>
            <p:ph type="title"/>
          </p:nvPr>
        </p:nvSpPr>
        <p:spPr>
          <a:xfrm>
            <a:off x="268976" y="175642"/>
            <a:ext cx="11652534" cy="565010"/>
          </a:xfrm>
        </p:spPr>
        <p:txBody>
          <a:bodyPr>
            <a:noAutofit/>
          </a:bodyPr>
          <a:lstStyle/>
          <a:p>
            <a:r>
              <a:rPr lang="en-US" sz="4000">
                <a:latin typeface="Segoe UI Semibold" panose="020B0702040204020203" pitchFamily="34" charset="0"/>
                <a:cs typeface="Segoe UI Semibold" panose="020B0702040204020203" pitchFamily="34" charset="0"/>
              </a:rPr>
              <a:t>Azure Blueprints</a:t>
            </a:r>
          </a:p>
        </p:txBody>
      </p:sp>
      <p:sp>
        <p:nvSpPr>
          <p:cNvPr id="37" name="Rectangle 36">
            <a:extLst>
              <a:ext uri="{FF2B5EF4-FFF2-40B4-BE49-F238E27FC236}">
                <a16:creationId xmlns:a16="http://schemas.microsoft.com/office/drawing/2014/main" id="{367A604A-C539-4A38-B1B3-7604B06C91EE}"/>
              </a:ext>
            </a:extLst>
          </p:cNvPr>
          <p:cNvSpPr/>
          <p:nvPr/>
        </p:nvSpPr>
        <p:spPr>
          <a:xfrm>
            <a:off x="372011" y="916468"/>
            <a:ext cx="10952609" cy="350280"/>
          </a:xfrm>
          <a:prstGeom prst="rect">
            <a:avLst/>
          </a:prstGeom>
        </p:spPr>
        <p:txBody>
          <a:bodyPr wrap="square">
            <a:spAutoFit/>
          </a:bodyPr>
          <a:lstStyle/>
          <a:p>
            <a:pPr defTabSz="932418">
              <a:defRPr/>
            </a:pPr>
            <a:r>
              <a:rPr lang="en-US" sz="1632">
                <a:solidFill>
                  <a:srgbClr val="353535"/>
                </a:solidFill>
                <a:latin typeface="Segoe UI" panose="020B0502040204020203" pitchFamily="34" charset="0"/>
                <a:ea typeface="Times New Roman" panose="02020603050405020304" pitchFamily="18" charset="0"/>
                <a:cs typeface="Segoe UI" panose="020B0502040204020203" pitchFamily="34" charset="0"/>
              </a:rPr>
              <a:t>deploy and update cloud environments in a repeatable manner using composable artifacts</a:t>
            </a:r>
            <a:endParaRPr lang="en-US" sz="1598">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grpSp>
        <p:nvGrpSpPr>
          <p:cNvPr id="78" name="Group 77">
            <a:extLst>
              <a:ext uri="{FF2B5EF4-FFF2-40B4-BE49-F238E27FC236}">
                <a16:creationId xmlns:a16="http://schemas.microsoft.com/office/drawing/2014/main" id="{FA016FE6-27CF-4302-B201-38DB35FC1AE1}"/>
              </a:ext>
            </a:extLst>
          </p:cNvPr>
          <p:cNvGrpSpPr/>
          <p:nvPr/>
        </p:nvGrpSpPr>
        <p:grpSpPr>
          <a:xfrm>
            <a:off x="4809841" y="2721739"/>
            <a:ext cx="2447143" cy="1319358"/>
            <a:chOff x="4465511" y="2668505"/>
            <a:chExt cx="2399719" cy="1293790"/>
          </a:xfrm>
          <a:solidFill>
            <a:srgbClr val="0070C0"/>
          </a:solidFill>
        </p:grpSpPr>
        <p:sp>
          <p:nvSpPr>
            <p:cNvPr id="48" name="Rectangle 47">
              <a:extLst>
                <a:ext uri="{FF2B5EF4-FFF2-40B4-BE49-F238E27FC236}">
                  <a16:creationId xmlns:a16="http://schemas.microsoft.com/office/drawing/2014/main" id="{F5AD74AA-11A7-468E-8908-6A8493C7BA2F}"/>
                </a:ext>
              </a:extLst>
            </p:cNvPr>
            <p:cNvSpPr/>
            <p:nvPr/>
          </p:nvSpPr>
          <p:spPr bwMode="auto">
            <a:xfrm>
              <a:off x="4465511" y="2668505"/>
              <a:ext cx="2399719" cy="12937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Azure Blueprints</a:t>
              </a:r>
            </a:p>
          </p:txBody>
        </p:sp>
        <p:pic>
          <p:nvPicPr>
            <p:cNvPr id="56" name="Graphic 55">
              <a:extLst>
                <a:ext uri="{FF2B5EF4-FFF2-40B4-BE49-F238E27FC236}">
                  <a16:creationId xmlns:a16="http://schemas.microsoft.com/office/drawing/2014/main" id="{F18AB2E7-25B4-4E96-B56B-C2F4512411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33316" y="3090208"/>
              <a:ext cx="422081" cy="422081"/>
            </a:xfrm>
            <a:prstGeom prst="rect">
              <a:avLst/>
            </a:prstGeom>
          </p:spPr>
        </p:pic>
      </p:grpSp>
      <p:grpSp>
        <p:nvGrpSpPr>
          <p:cNvPr id="77" name="Group 76">
            <a:extLst>
              <a:ext uri="{FF2B5EF4-FFF2-40B4-BE49-F238E27FC236}">
                <a16:creationId xmlns:a16="http://schemas.microsoft.com/office/drawing/2014/main" id="{6701F1B9-9603-4B36-9A29-721BEE624108}"/>
              </a:ext>
            </a:extLst>
          </p:cNvPr>
          <p:cNvGrpSpPr/>
          <p:nvPr/>
        </p:nvGrpSpPr>
        <p:grpSpPr>
          <a:xfrm>
            <a:off x="7529324" y="2221083"/>
            <a:ext cx="4452287" cy="2267291"/>
            <a:chOff x="6933883" y="2177553"/>
            <a:chExt cx="4366003" cy="2223351"/>
          </a:xfrm>
        </p:grpSpPr>
        <p:cxnSp>
          <p:nvCxnSpPr>
            <p:cNvPr id="49" name="Straight Arrow Connector 48">
              <a:extLst>
                <a:ext uri="{FF2B5EF4-FFF2-40B4-BE49-F238E27FC236}">
                  <a16:creationId xmlns:a16="http://schemas.microsoft.com/office/drawing/2014/main" id="{8092E7E4-72A2-4601-90FD-3DB8A18B9CE3}"/>
                </a:ext>
              </a:extLst>
            </p:cNvPr>
            <p:cNvCxnSpPr>
              <a:cxnSpLocks/>
            </p:cNvCxnSpPr>
            <p:nvPr/>
          </p:nvCxnSpPr>
          <p:spPr>
            <a:xfrm flipV="1">
              <a:off x="6933883" y="2754507"/>
              <a:ext cx="1364370" cy="560353"/>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33FA873-B5E7-49B8-BA1D-20CE7C1AF833}"/>
                </a:ext>
              </a:extLst>
            </p:cNvPr>
            <p:cNvCxnSpPr>
              <a:cxnSpLocks/>
            </p:cNvCxnSpPr>
            <p:nvPr/>
          </p:nvCxnSpPr>
          <p:spPr>
            <a:xfrm flipV="1">
              <a:off x="6933883" y="3289229"/>
              <a:ext cx="1364370" cy="24040"/>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924FAF-1722-497B-BF91-8616869EBB0C}"/>
                </a:ext>
              </a:extLst>
            </p:cNvPr>
            <p:cNvCxnSpPr>
              <a:cxnSpLocks/>
            </p:cNvCxnSpPr>
            <p:nvPr/>
          </p:nvCxnSpPr>
          <p:spPr>
            <a:xfrm>
              <a:off x="6933883" y="3292566"/>
              <a:ext cx="1295717" cy="555425"/>
            </a:xfrm>
            <a:prstGeom prst="straightConnector1">
              <a:avLst/>
            </a:prstGeom>
            <a:ln w="28575">
              <a:solidFill>
                <a:schemeClr val="bg1">
                  <a:lumMod val="50000"/>
                </a:schemeClr>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E3BDD8BC-3DFE-4AA5-ABCD-E787D72653EB}"/>
                </a:ext>
              </a:extLst>
            </p:cNvPr>
            <p:cNvGrpSpPr/>
            <p:nvPr/>
          </p:nvGrpSpPr>
          <p:grpSpPr>
            <a:xfrm>
              <a:off x="8366906" y="2177553"/>
              <a:ext cx="2932980" cy="2223351"/>
              <a:chOff x="8366906" y="2177553"/>
              <a:chExt cx="2932980" cy="2223351"/>
            </a:xfrm>
          </p:grpSpPr>
          <p:grpSp>
            <p:nvGrpSpPr>
              <p:cNvPr id="59" name="Group 58">
                <a:extLst>
                  <a:ext uri="{FF2B5EF4-FFF2-40B4-BE49-F238E27FC236}">
                    <a16:creationId xmlns:a16="http://schemas.microsoft.com/office/drawing/2014/main" id="{517DFC0F-8BEC-45BA-BCE7-65C35C17E037}"/>
                  </a:ext>
                </a:extLst>
              </p:cNvPr>
              <p:cNvGrpSpPr/>
              <p:nvPr/>
            </p:nvGrpSpPr>
            <p:grpSpPr>
              <a:xfrm>
                <a:off x="8366906" y="2177553"/>
                <a:ext cx="2915728" cy="541931"/>
                <a:chOff x="8298253" y="2464988"/>
                <a:chExt cx="2915728" cy="541931"/>
              </a:xfrm>
            </p:grpSpPr>
            <p:pic>
              <p:nvPicPr>
                <p:cNvPr id="57" name="Graphic 56">
                  <a:extLst>
                    <a:ext uri="{FF2B5EF4-FFF2-40B4-BE49-F238E27FC236}">
                      <a16:creationId xmlns:a16="http://schemas.microsoft.com/office/drawing/2014/main" id="{CFE63643-FA35-4FFA-B6A3-81533C66D5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58" name="TextBox 57">
                  <a:extLst>
                    <a:ext uri="{FF2B5EF4-FFF2-40B4-BE49-F238E27FC236}">
                      <a16:creationId xmlns:a16="http://schemas.microsoft.com/office/drawing/2014/main" id="{E9C8FBDA-310F-461A-8986-5CC2D96FA711}"/>
                    </a:ext>
                  </a:extLst>
                </p:cNvPr>
                <p:cNvSpPr txBox="1"/>
                <p:nvPr/>
              </p:nvSpPr>
              <p:spPr>
                <a:xfrm>
                  <a:off x="8649752" y="2465427"/>
                  <a:ext cx="2564229" cy="4893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A</a:t>
                  </a:r>
                </a:p>
              </p:txBody>
            </p:sp>
          </p:grpSp>
          <p:grpSp>
            <p:nvGrpSpPr>
              <p:cNvPr id="60" name="Group 59">
                <a:extLst>
                  <a:ext uri="{FF2B5EF4-FFF2-40B4-BE49-F238E27FC236}">
                    <a16:creationId xmlns:a16="http://schemas.microsoft.com/office/drawing/2014/main" id="{F3181AC4-1419-4B3B-8080-16154020B5BD}"/>
                  </a:ext>
                </a:extLst>
              </p:cNvPr>
              <p:cNvGrpSpPr/>
              <p:nvPr/>
            </p:nvGrpSpPr>
            <p:grpSpPr>
              <a:xfrm>
                <a:off x="8366906" y="2692011"/>
                <a:ext cx="2915728" cy="541931"/>
                <a:chOff x="8298253" y="2464988"/>
                <a:chExt cx="2915728" cy="541931"/>
              </a:xfrm>
            </p:grpSpPr>
            <p:pic>
              <p:nvPicPr>
                <p:cNvPr id="61" name="Graphic 60">
                  <a:extLst>
                    <a:ext uri="{FF2B5EF4-FFF2-40B4-BE49-F238E27FC236}">
                      <a16:creationId xmlns:a16="http://schemas.microsoft.com/office/drawing/2014/main" id="{AEB83800-C09B-4B49-9F30-97121C5A6D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2" name="TextBox 61">
                  <a:extLst>
                    <a:ext uri="{FF2B5EF4-FFF2-40B4-BE49-F238E27FC236}">
                      <a16:creationId xmlns:a16="http://schemas.microsoft.com/office/drawing/2014/main" id="{15B8766E-85B6-4B7E-A33F-9F0E666E0AD8}"/>
                    </a:ext>
                  </a:extLst>
                </p:cNvPr>
                <p:cNvSpPr txBox="1"/>
                <p:nvPr/>
              </p:nvSpPr>
              <p:spPr>
                <a:xfrm>
                  <a:off x="8649752" y="2465427"/>
                  <a:ext cx="2564229" cy="4893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B</a:t>
                  </a:r>
                </a:p>
              </p:txBody>
            </p:sp>
          </p:grpSp>
          <p:grpSp>
            <p:nvGrpSpPr>
              <p:cNvPr id="63" name="Group 62">
                <a:extLst>
                  <a:ext uri="{FF2B5EF4-FFF2-40B4-BE49-F238E27FC236}">
                    <a16:creationId xmlns:a16="http://schemas.microsoft.com/office/drawing/2014/main" id="{114D603C-3532-4E56-90F4-DBFD889070AD}"/>
                  </a:ext>
                </a:extLst>
              </p:cNvPr>
              <p:cNvGrpSpPr/>
              <p:nvPr/>
            </p:nvGrpSpPr>
            <p:grpSpPr>
              <a:xfrm>
                <a:off x="8366906" y="3233942"/>
                <a:ext cx="2915728" cy="541931"/>
                <a:chOff x="8298253" y="2464988"/>
                <a:chExt cx="2915728" cy="541931"/>
              </a:xfrm>
            </p:grpSpPr>
            <p:pic>
              <p:nvPicPr>
                <p:cNvPr id="64" name="Graphic 63">
                  <a:extLst>
                    <a:ext uri="{FF2B5EF4-FFF2-40B4-BE49-F238E27FC236}">
                      <a16:creationId xmlns:a16="http://schemas.microsoft.com/office/drawing/2014/main" id="{ED1B9D8D-2FCF-4BE5-AC53-A99AE6AB19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5" name="TextBox 64">
                  <a:extLst>
                    <a:ext uri="{FF2B5EF4-FFF2-40B4-BE49-F238E27FC236}">
                      <a16:creationId xmlns:a16="http://schemas.microsoft.com/office/drawing/2014/main" id="{C8E39479-9687-437A-A1A6-7094DAB434F9}"/>
                    </a:ext>
                  </a:extLst>
                </p:cNvPr>
                <p:cNvSpPr txBox="1"/>
                <p:nvPr/>
              </p:nvSpPr>
              <p:spPr>
                <a:xfrm>
                  <a:off x="8649752" y="2465427"/>
                  <a:ext cx="2564229" cy="4893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C</a:t>
                  </a:r>
                </a:p>
              </p:txBody>
            </p:sp>
          </p:grpSp>
          <p:grpSp>
            <p:nvGrpSpPr>
              <p:cNvPr id="66" name="Group 65">
                <a:extLst>
                  <a:ext uri="{FF2B5EF4-FFF2-40B4-BE49-F238E27FC236}">
                    <a16:creationId xmlns:a16="http://schemas.microsoft.com/office/drawing/2014/main" id="{641B5321-21E5-453C-929A-8B6EE3813566}"/>
                  </a:ext>
                </a:extLst>
              </p:cNvPr>
              <p:cNvGrpSpPr/>
              <p:nvPr/>
            </p:nvGrpSpPr>
            <p:grpSpPr>
              <a:xfrm>
                <a:off x="8366906" y="3775873"/>
                <a:ext cx="2932980" cy="625031"/>
                <a:chOff x="8298253" y="2464988"/>
                <a:chExt cx="2932980" cy="625031"/>
              </a:xfrm>
            </p:grpSpPr>
            <p:pic>
              <p:nvPicPr>
                <p:cNvPr id="67" name="Graphic 66">
                  <a:extLst>
                    <a:ext uri="{FF2B5EF4-FFF2-40B4-BE49-F238E27FC236}">
                      <a16:creationId xmlns:a16="http://schemas.microsoft.com/office/drawing/2014/main" id="{8C5D45C2-35C5-47C5-BB72-ADF20431BB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98253" y="2464988"/>
                  <a:ext cx="541931" cy="541931"/>
                </a:xfrm>
                <a:prstGeom prst="rect">
                  <a:avLst/>
                </a:prstGeom>
              </p:spPr>
            </p:pic>
            <p:sp>
              <p:nvSpPr>
                <p:cNvPr id="68" name="TextBox 67">
                  <a:extLst>
                    <a:ext uri="{FF2B5EF4-FFF2-40B4-BE49-F238E27FC236}">
                      <a16:creationId xmlns:a16="http://schemas.microsoft.com/office/drawing/2014/main" id="{DBE62F27-BD5E-4DD1-ABDB-C24A30652BA8}"/>
                    </a:ext>
                  </a:extLst>
                </p:cNvPr>
                <p:cNvSpPr txBox="1"/>
                <p:nvPr/>
              </p:nvSpPr>
              <p:spPr>
                <a:xfrm>
                  <a:off x="8667004" y="2545254"/>
                  <a:ext cx="2564229" cy="544765"/>
                </a:xfrm>
                <a:prstGeom prst="rect">
                  <a:avLst/>
                </a:prstGeom>
                <a:noFill/>
              </p:spPr>
              <p:txBody>
                <a:bodyPr wrap="square" lIns="186494" tIns="149196" rIns="186494" bIns="149196" rtlCol="0">
                  <a:spAutoFit/>
                </a:bodyPr>
                <a:lstStyle/>
                <a:p>
                  <a:pPr defTabSz="932418">
                    <a:lnSpc>
                      <a:spcPct val="90000"/>
                    </a:lnSpc>
                    <a:spcAft>
                      <a:spcPts val="612"/>
                    </a:spcAft>
                    <a:defRPr/>
                  </a:pPr>
                  <a:r>
                    <a:rPr lang="en-US" sz="1836">
                      <a:gradFill>
                        <a:gsLst>
                          <a:gs pos="2917">
                            <a:srgbClr val="353535"/>
                          </a:gs>
                          <a:gs pos="30000">
                            <a:srgbClr val="353535"/>
                          </a:gs>
                        </a:gsLst>
                        <a:lin ang="5400000" scaled="0"/>
                      </a:gradFill>
                      <a:latin typeface="Segoe UI Semilight"/>
                    </a:rPr>
                    <a:t>…</a:t>
                  </a:r>
                </a:p>
              </p:txBody>
            </p:sp>
          </p:grpSp>
        </p:grpSp>
      </p:grpSp>
      <p:sp>
        <p:nvSpPr>
          <p:cNvPr id="79" name="TextBox 78">
            <a:extLst>
              <a:ext uri="{FF2B5EF4-FFF2-40B4-BE49-F238E27FC236}">
                <a16:creationId xmlns:a16="http://schemas.microsoft.com/office/drawing/2014/main" id="{643F4F3C-1AFD-40E8-BE66-196404DD847C}"/>
              </a:ext>
            </a:extLst>
          </p:cNvPr>
          <p:cNvSpPr txBox="1"/>
          <p:nvPr/>
        </p:nvSpPr>
        <p:spPr>
          <a:xfrm>
            <a:off x="1163037" y="5176640"/>
            <a:ext cx="2614905" cy="647073"/>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a:gradFill>
                  <a:gsLst>
                    <a:gs pos="2917">
                      <a:srgbClr val="353535"/>
                    </a:gs>
                    <a:gs pos="30000">
                      <a:srgbClr val="353535"/>
                    </a:gs>
                  </a:gsLst>
                  <a:lin ang="5400000" scaled="0"/>
                </a:gradFill>
                <a:latin typeface="Segoe UI Semilight"/>
              </a:rPr>
              <a:t>compose</a:t>
            </a:r>
          </a:p>
        </p:txBody>
      </p:sp>
      <p:cxnSp>
        <p:nvCxnSpPr>
          <p:cNvPr id="81" name="Straight Connector 80">
            <a:extLst>
              <a:ext uri="{FF2B5EF4-FFF2-40B4-BE49-F238E27FC236}">
                <a16:creationId xmlns:a16="http://schemas.microsoft.com/office/drawing/2014/main" id="{1E4BE2A9-5DB8-4D48-8E13-AA9D2FD0188C}"/>
              </a:ext>
            </a:extLst>
          </p:cNvPr>
          <p:cNvCxnSpPr/>
          <p:nvPr/>
        </p:nvCxnSpPr>
        <p:spPr>
          <a:xfrm>
            <a:off x="4232277" y="5102699"/>
            <a:ext cx="0" cy="788153"/>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45B492B9-7AEF-42FD-9DAC-FD120B2B3E6E}"/>
              </a:ext>
            </a:extLst>
          </p:cNvPr>
          <p:cNvSpPr txBox="1"/>
          <p:nvPr/>
        </p:nvSpPr>
        <p:spPr>
          <a:xfrm>
            <a:off x="4787788" y="5176640"/>
            <a:ext cx="2614905" cy="647073"/>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a:gradFill>
                  <a:gsLst>
                    <a:gs pos="2917">
                      <a:srgbClr val="353535"/>
                    </a:gs>
                    <a:gs pos="30000">
                      <a:srgbClr val="353535"/>
                    </a:gs>
                  </a:gsLst>
                  <a:lin ang="5400000" scaled="0"/>
                </a:gradFill>
                <a:latin typeface="Segoe UI Semilight"/>
              </a:rPr>
              <a:t>manage</a:t>
            </a:r>
          </a:p>
        </p:txBody>
      </p:sp>
      <p:cxnSp>
        <p:nvCxnSpPr>
          <p:cNvPr id="83" name="Straight Connector 82">
            <a:extLst>
              <a:ext uri="{FF2B5EF4-FFF2-40B4-BE49-F238E27FC236}">
                <a16:creationId xmlns:a16="http://schemas.microsoft.com/office/drawing/2014/main" id="{6E0B63BC-9C53-4961-AB84-52F06BC6BE9A}"/>
              </a:ext>
            </a:extLst>
          </p:cNvPr>
          <p:cNvCxnSpPr/>
          <p:nvPr/>
        </p:nvCxnSpPr>
        <p:spPr>
          <a:xfrm>
            <a:off x="8082385" y="5028758"/>
            <a:ext cx="0" cy="788153"/>
          </a:xfrm>
          <a:prstGeom prst="line">
            <a:avLst/>
          </a:prstGeom>
          <a:ln w="19050">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7CAE637-E2AB-4D2B-AFDF-8D1D5E0DB795}"/>
              </a:ext>
            </a:extLst>
          </p:cNvPr>
          <p:cNvSpPr txBox="1"/>
          <p:nvPr/>
        </p:nvSpPr>
        <p:spPr>
          <a:xfrm>
            <a:off x="8453162" y="5176639"/>
            <a:ext cx="2614905" cy="647073"/>
          </a:xfrm>
          <a:prstGeom prst="rect">
            <a:avLst/>
          </a:prstGeom>
          <a:noFill/>
        </p:spPr>
        <p:txBody>
          <a:bodyPr wrap="square" lIns="186494" tIns="149196" rIns="186494" bIns="149196" rtlCol="0">
            <a:spAutoFit/>
          </a:bodyPr>
          <a:lstStyle/>
          <a:p>
            <a:pPr algn="ctr" defTabSz="932418">
              <a:lnSpc>
                <a:spcPct val="90000"/>
              </a:lnSpc>
              <a:spcAft>
                <a:spcPts val="612"/>
              </a:spcAft>
              <a:defRPr/>
            </a:pPr>
            <a:r>
              <a:rPr lang="en-US" sz="2448">
                <a:gradFill>
                  <a:gsLst>
                    <a:gs pos="2917">
                      <a:srgbClr val="353535"/>
                    </a:gs>
                    <a:gs pos="30000">
                      <a:srgbClr val="353535"/>
                    </a:gs>
                  </a:gsLst>
                  <a:lin ang="5400000" scaled="0"/>
                </a:gradFill>
                <a:latin typeface="Segoe UI Semilight"/>
              </a:rPr>
              <a:t>scale</a:t>
            </a:r>
          </a:p>
        </p:txBody>
      </p:sp>
      <p:sp>
        <p:nvSpPr>
          <p:cNvPr id="47" name="Double Brace 46">
            <a:extLst>
              <a:ext uri="{FF2B5EF4-FFF2-40B4-BE49-F238E27FC236}">
                <a16:creationId xmlns:a16="http://schemas.microsoft.com/office/drawing/2014/main" id="{C5CC0AA6-D96C-4D2F-B8AB-509553CD866F}"/>
              </a:ext>
            </a:extLst>
          </p:cNvPr>
          <p:cNvSpPr/>
          <p:nvPr/>
        </p:nvSpPr>
        <p:spPr>
          <a:xfrm>
            <a:off x="615489" y="1845130"/>
            <a:ext cx="3709999" cy="2985834"/>
          </a:xfrm>
          <a:prstGeom prst="bracePair">
            <a:avLst/>
          </a:prstGeom>
          <a:noFill/>
          <a:ln w="28575" cap="flat" cmpd="sng" algn="ctr">
            <a:solidFill>
              <a:srgbClr val="505050"/>
            </a:solidFill>
            <a:prstDash val="solid"/>
          </a:ln>
          <a:effectLst/>
        </p:spPr>
        <p:txBody>
          <a:bodyPr rtlCol="0" anchor="ctr"/>
          <a:lstStyle/>
          <a:p>
            <a:pPr algn="ctr" defTabSz="914015">
              <a:defRPr/>
            </a:pPr>
            <a:endParaRPr lang="nb-NO" sz="1763" kern="0">
              <a:solidFill>
                <a:srgbClr val="1A1A1A"/>
              </a:solidFill>
              <a:latin typeface="Segoe UI"/>
            </a:endParaRPr>
          </a:p>
        </p:txBody>
      </p:sp>
      <p:grpSp>
        <p:nvGrpSpPr>
          <p:cNvPr id="5" name="Group 4">
            <a:extLst>
              <a:ext uri="{FF2B5EF4-FFF2-40B4-BE49-F238E27FC236}">
                <a16:creationId xmlns:a16="http://schemas.microsoft.com/office/drawing/2014/main" id="{18358BB6-33E4-45F0-B32A-9CFA2FEBD03B}"/>
              </a:ext>
            </a:extLst>
          </p:cNvPr>
          <p:cNvGrpSpPr/>
          <p:nvPr/>
        </p:nvGrpSpPr>
        <p:grpSpPr>
          <a:xfrm>
            <a:off x="1038090" y="1891385"/>
            <a:ext cx="2844526" cy="2158458"/>
            <a:chOff x="1076234" y="2250976"/>
            <a:chExt cx="2789399" cy="2116627"/>
          </a:xfrm>
        </p:grpSpPr>
        <p:grpSp>
          <p:nvGrpSpPr>
            <p:cNvPr id="2" name="Group 1">
              <a:extLst>
                <a:ext uri="{FF2B5EF4-FFF2-40B4-BE49-F238E27FC236}">
                  <a16:creationId xmlns:a16="http://schemas.microsoft.com/office/drawing/2014/main" id="{1FF307FF-86C8-4166-8F24-E3A740065D97}"/>
                </a:ext>
              </a:extLst>
            </p:cNvPr>
            <p:cNvGrpSpPr/>
            <p:nvPr/>
          </p:nvGrpSpPr>
          <p:grpSpPr>
            <a:xfrm>
              <a:off x="1076234" y="2250976"/>
              <a:ext cx="2789399" cy="643724"/>
              <a:chOff x="1926275" y="1402830"/>
              <a:chExt cx="2789399" cy="643724"/>
            </a:xfrm>
          </p:grpSpPr>
          <p:sp>
            <p:nvSpPr>
              <p:cNvPr id="33" name="Rectangle 32">
                <a:extLst>
                  <a:ext uri="{FF2B5EF4-FFF2-40B4-BE49-F238E27FC236}">
                    <a16:creationId xmlns:a16="http://schemas.microsoft.com/office/drawing/2014/main" id="{55F5C86B-8CAB-4FD2-AD8E-C7BC81B224E3}"/>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20FB718B-B29E-4BA5-9525-13DB94B12E91}"/>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Role-based access controls</a:t>
                </a:r>
              </a:p>
            </p:txBody>
          </p:sp>
        </p:grpSp>
        <p:grpSp>
          <p:nvGrpSpPr>
            <p:cNvPr id="35" name="Group 34">
              <a:extLst>
                <a:ext uri="{FF2B5EF4-FFF2-40B4-BE49-F238E27FC236}">
                  <a16:creationId xmlns:a16="http://schemas.microsoft.com/office/drawing/2014/main" id="{4ECB5671-B66C-4614-A8F1-2C413CE5DD18}"/>
                </a:ext>
              </a:extLst>
            </p:cNvPr>
            <p:cNvGrpSpPr/>
            <p:nvPr/>
          </p:nvGrpSpPr>
          <p:grpSpPr>
            <a:xfrm>
              <a:off x="1076234" y="2997815"/>
              <a:ext cx="2789399" cy="643724"/>
              <a:chOff x="1926275" y="1402830"/>
              <a:chExt cx="2789399" cy="643724"/>
            </a:xfrm>
          </p:grpSpPr>
          <p:sp>
            <p:nvSpPr>
              <p:cNvPr id="36" name="Rectangle 35">
                <a:extLst>
                  <a:ext uri="{FF2B5EF4-FFF2-40B4-BE49-F238E27FC236}">
                    <a16:creationId xmlns:a16="http://schemas.microsoft.com/office/drawing/2014/main" id="{1C928755-DFBD-4499-9632-23B33BC4175E}"/>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1AACA630-81D8-4D99-A9B5-8578B33CBA9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Policy Definitions</a:t>
                </a:r>
              </a:p>
            </p:txBody>
          </p:sp>
        </p:grpSp>
        <p:grpSp>
          <p:nvGrpSpPr>
            <p:cNvPr id="39" name="Group 38">
              <a:extLst>
                <a:ext uri="{FF2B5EF4-FFF2-40B4-BE49-F238E27FC236}">
                  <a16:creationId xmlns:a16="http://schemas.microsoft.com/office/drawing/2014/main" id="{ACB0FE73-CAE0-465D-912C-36BB71F592EC}"/>
                </a:ext>
              </a:extLst>
            </p:cNvPr>
            <p:cNvGrpSpPr/>
            <p:nvPr/>
          </p:nvGrpSpPr>
          <p:grpSpPr>
            <a:xfrm>
              <a:off x="1076234" y="3723879"/>
              <a:ext cx="2789399" cy="643724"/>
              <a:chOff x="1926275" y="1402830"/>
              <a:chExt cx="2789399" cy="643724"/>
            </a:xfrm>
          </p:grpSpPr>
          <p:sp>
            <p:nvSpPr>
              <p:cNvPr id="40" name="Rectangle 39">
                <a:extLst>
                  <a:ext uri="{FF2B5EF4-FFF2-40B4-BE49-F238E27FC236}">
                    <a16:creationId xmlns:a16="http://schemas.microsoft.com/office/drawing/2014/main" id="{5D3C8897-2761-4ED7-BD6E-7C433CC9325A}"/>
                  </a:ext>
                </a:extLst>
              </p:cNvPr>
              <p:cNvSpPr/>
              <p:nvPr/>
            </p:nvSpPr>
            <p:spPr bwMode="auto">
              <a:xfrm rot="5400000">
                <a:off x="3068882" y="399761"/>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9401662C-76A7-4795-AD36-AC5D17A05AE8}"/>
                  </a:ext>
                </a:extLst>
              </p:cNvPr>
              <p:cNvSpPr/>
              <p:nvPr/>
            </p:nvSpPr>
            <p:spPr bwMode="auto">
              <a:xfrm rot="5400000">
                <a:off x="3008448" y="320657"/>
                <a:ext cx="564620" cy="2728965"/>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ARM Templates</a:t>
                </a:r>
              </a:p>
            </p:txBody>
          </p:sp>
        </p:grpSp>
      </p:grpSp>
      <p:pic>
        <p:nvPicPr>
          <p:cNvPr id="43" name="Graphic 2">
            <a:extLst>
              <a:ext uri="{FF2B5EF4-FFF2-40B4-BE49-F238E27FC236}">
                <a16:creationId xmlns:a16="http://schemas.microsoft.com/office/drawing/2014/main" id="{7C603015-AF13-41F7-831E-EA027D3EF69A}"/>
              </a:ext>
            </a:extLst>
          </p:cNvPr>
          <p:cNvPicPr/>
          <p:nvPr/>
        </p:nvPicPr>
        <p:blipFill>
          <a:blip r:embed="rId7">
            <a:extLst>
              <a:ext uri="{96DAC541-7B7A-43D3-8B79-37D633B846F1}">
                <asvg:svgBlip xmlns:asvg="http://schemas.microsoft.com/office/drawing/2016/SVG/main" r:embed="rId8"/>
              </a:ext>
            </a:extLst>
          </a:blip>
          <a:stretch>
            <a:fillRect/>
          </a:stretch>
        </p:blipFill>
        <p:spPr>
          <a:xfrm>
            <a:off x="4355507" y="175642"/>
            <a:ext cx="454334" cy="459075"/>
          </a:xfrm>
          <a:prstGeom prst="rect">
            <a:avLst/>
          </a:prstGeom>
        </p:spPr>
      </p:pic>
      <p:sp>
        <p:nvSpPr>
          <p:cNvPr id="42" name="Rectangle 41">
            <a:extLst>
              <a:ext uri="{FF2B5EF4-FFF2-40B4-BE49-F238E27FC236}">
                <a16:creationId xmlns:a16="http://schemas.microsoft.com/office/drawing/2014/main" id="{73B376F1-1CA6-4531-9D86-8D07B3FE9DE8}"/>
              </a:ext>
            </a:extLst>
          </p:cNvPr>
          <p:cNvSpPr/>
          <p:nvPr/>
        </p:nvSpPr>
        <p:spPr bwMode="auto">
          <a:xfrm rot="5400000">
            <a:off x="2203277" y="3085726"/>
            <a:ext cx="575779" cy="278289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372">
              <a:solidFill>
                <a:srgbClr val="353535"/>
              </a:solidFill>
              <a:latin typeface="Segoe UI Semibold" panose="020B0702040204020203"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B787CFB0-9326-40E1-A129-8721DBFB4FBB}"/>
              </a:ext>
            </a:extLst>
          </p:cNvPr>
          <p:cNvSpPr/>
          <p:nvPr/>
        </p:nvSpPr>
        <p:spPr bwMode="auto">
          <a:xfrm rot="5400000">
            <a:off x="2141650" y="3012183"/>
            <a:ext cx="575779" cy="2782898"/>
          </a:xfrm>
          <a:prstGeom prst="rect">
            <a:avLst/>
          </a:prstGeom>
          <a:solidFill>
            <a:schemeClr val="bg1">
              <a:lumMod val="85000"/>
            </a:schemeClr>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34" tIns="143388" rIns="179234" bIns="143388"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US" sz="1372">
                <a:solidFill>
                  <a:srgbClr val="353535"/>
                </a:solidFill>
                <a:latin typeface="Segoe UI Semibold" panose="020B0702040204020203" pitchFamily="34" charset="0"/>
                <a:cs typeface="Segoe UI Semibold" panose="020B0702040204020203" pitchFamily="34" charset="0"/>
              </a:rPr>
              <a:t>Resource Groups</a:t>
            </a:r>
          </a:p>
        </p:txBody>
      </p:sp>
      <p:sp>
        <p:nvSpPr>
          <p:cNvPr id="3" name="Rectangle 2">
            <a:extLst>
              <a:ext uri="{FF2B5EF4-FFF2-40B4-BE49-F238E27FC236}">
                <a16:creationId xmlns:a16="http://schemas.microsoft.com/office/drawing/2014/main" id="{DD949342-2B0B-40CD-A2DA-17E4F64DC7CE}"/>
              </a:ext>
            </a:extLst>
          </p:cNvPr>
          <p:cNvSpPr/>
          <p:nvPr/>
        </p:nvSpPr>
        <p:spPr bwMode="auto">
          <a:xfrm>
            <a:off x="8082385" y="1635369"/>
            <a:ext cx="2362877" cy="50759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Management groups</a:t>
            </a:r>
          </a:p>
        </p:txBody>
      </p:sp>
    </p:spTree>
    <p:extLst>
      <p:ext uri="{BB962C8B-B14F-4D97-AF65-F5344CB8AC3E}">
        <p14:creationId xmlns:p14="http://schemas.microsoft.com/office/powerpoint/2010/main" val="1368733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2"/>
                                        </p:tgtEl>
                                        <p:attrNameLst>
                                          <p:attrName>style.visibility</p:attrName>
                                        </p:attrNameLst>
                                      </p:cBhvr>
                                      <p:to>
                                        <p:strVal val="visible"/>
                                      </p:to>
                                    </p:set>
                                    <p:animEffect transition="in" filter="fade">
                                      <p:cBhvr>
                                        <p:cTn id="24" dur="500"/>
                                        <p:tgtEl>
                                          <p:spTgt spid="8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83"/>
                                        </p:tgtEl>
                                        <p:attrNameLst>
                                          <p:attrName>style.visibility</p:attrName>
                                        </p:attrNameLst>
                                      </p:cBhvr>
                                      <p:to>
                                        <p:strVal val="visible"/>
                                      </p:to>
                                    </p:set>
                                    <p:animEffect transition="in" filter="fade">
                                      <p:cBhvr>
                                        <p:cTn id="32" dur="500"/>
                                        <p:tgtEl>
                                          <p:spTgt spid="8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2" grpId="0"/>
      <p:bldP spid="84" grpId="0"/>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2444A5EC-A927-4D8C-9FFB-E469120DB73D}"/>
              </a:ext>
            </a:extLst>
          </p:cNvPr>
          <p:cNvSpPr>
            <a:spLocks noGrp="1"/>
          </p:cNvSpPr>
          <p:nvPr>
            <p:ph type="title"/>
          </p:nvPr>
        </p:nvSpPr>
        <p:spPr>
          <a:xfrm>
            <a:off x="273505" y="77717"/>
            <a:ext cx="11887878" cy="917575"/>
          </a:xfrm>
        </p:spPr>
        <p:txBody>
          <a:bodyPr/>
          <a:lstStyle/>
          <a:p>
            <a:r>
              <a:rPr lang="en-US" sz="4488"/>
              <a:t>How it works</a:t>
            </a:r>
          </a:p>
        </p:txBody>
      </p:sp>
      <p:grpSp>
        <p:nvGrpSpPr>
          <p:cNvPr id="60" name="Group 59">
            <a:extLst>
              <a:ext uri="{FF2B5EF4-FFF2-40B4-BE49-F238E27FC236}">
                <a16:creationId xmlns:a16="http://schemas.microsoft.com/office/drawing/2014/main" id="{50618300-3210-4A85-8A58-475CA2616D3B}"/>
              </a:ext>
            </a:extLst>
          </p:cNvPr>
          <p:cNvGrpSpPr/>
          <p:nvPr/>
        </p:nvGrpSpPr>
        <p:grpSpPr>
          <a:xfrm>
            <a:off x="545762" y="1938661"/>
            <a:ext cx="1654534" cy="766300"/>
            <a:chOff x="130114" y="1066801"/>
            <a:chExt cx="1622239" cy="751343"/>
          </a:xfrm>
        </p:grpSpPr>
        <p:pic>
          <p:nvPicPr>
            <p:cNvPr id="108" name="Picture 107" descr="File:&lt;strong&gt;User&lt;/strong&gt; font awesome.svg - Wikimedia Commons">
              <a:extLst>
                <a:ext uri="{FF2B5EF4-FFF2-40B4-BE49-F238E27FC236}">
                  <a16:creationId xmlns:a16="http://schemas.microsoft.com/office/drawing/2014/main" id="{D1FDA286-29A2-460D-A688-E1479603E69C}"/>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109" name="TextBox 108">
              <a:extLst>
                <a:ext uri="{FF2B5EF4-FFF2-40B4-BE49-F238E27FC236}">
                  <a16:creationId xmlns:a16="http://schemas.microsoft.com/office/drawing/2014/main" id="{35F0C963-A13B-43A0-9365-2F7425C42243}"/>
                </a:ext>
              </a:extLst>
            </p:cNvPr>
            <p:cNvSpPr txBox="1"/>
            <p:nvPr/>
          </p:nvSpPr>
          <p:spPr>
            <a:xfrm>
              <a:off x="130114" y="1506071"/>
              <a:ext cx="1622239" cy="312073"/>
            </a:xfrm>
            <a:prstGeom prst="rect">
              <a:avLst/>
            </a:prstGeom>
            <a:noFill/>
          </p:spPr>
          <p:txBody>
            <a:bodyPr wrap="square" rtlCol="0">
              <a:spAutoFit/>
            </a:bodyPr>
            <a:lstStyle/>
            <a:p>
              <a:pPr algn="ctr" defTabSz="932597">
                <a:defRPr/>
              </a:pPr>
              <a:r>
                <a:rPr lang="en-US" sz="1428" kern="0">
                  <a:solidFill>
                    <a:srgbClr val="E6E6E6">
                      <a:lumMod val="25000"/>
                    </a:srgbClr>
                  </a:solidFill>
                  <a:latin typeface="Segoe UI"/>
                  <a:cs typeface="Segoe UI Semilight" panose="020B0402040204020203" pitchFamily="34" charset="0"/>
                </a:rPr>
                <a:t>Cloud Engineer</a:t>
              </a:r>
            </a:p>
          </p:txBody>
        </p:sp>
      </p:grpSp>
      <p:grpSp>
        <p:nvGrpSpPr>
          <p:cNvPr id="61" name="Group 60">
            <a:extLst>
              <a:ext uri="{FF2B5EF4-FFF2-40B4-BE49-F238E27FC236}">
                <a16:creationId xmlns:a16="http://schemas.microsoft.com/office/drawing/2014/main" id="{8B8C4B4E-1C87-4C57-8D0E-3EE57C11DB3D}"/>
              </a:ext>
            </a:extLst>
          </p:cNvPr>
          <p:cNvGrpSpPr/>
          <p:nvPr/>
        </p:nvGrpSpPr>
        <p:grpSpPr>
          <a:xfrm>
            <a:off x="2199229" y="1994274"/>
            <a:ext cx="2876363" cy="373656"/>
            <a:chOff x="1267485" y="1069571"/>
            <a:chExt cx="2820220" cy="366363"/>
          </a:xfrm>
        </p:grpSpPr>
        <p:cxnSp>
          <p:nvCxnSpPr>
            <p:cNvPr id="105" name="Straight Arrow Connector 104">
              <a:extLst>
                <a:ext uri="{FF2B5EF4-FFF2-40B4-BE49-F238E27FC236}">
                  <a16:creationId xmlns:a16="http://schemas.microsoft.com/office/drawing/2014/main" id="{2DD7D2F9-194E-4763-AA0E-C976BB838B0F}"/>
                </a:ext>
              </a:extLst>
            </p:cNvPr>
            <p:cNvCxnSpPr/>
            <p:nvPr/>
          </p:nvCxnSpPr>
          <p:spPr>
            <a:xfrm>
              <a:off x="1470212" y="1434354"/>
              <a:ext cx="2442683" cy="0"/>
            </a:xfrm>
            <a:prstGeom prst="straightConnector1">
              <a:avLst/>
            </a:prstGeom>
            <a:noFill/>
            <a:ln w="38100" cap="flat" cmpd="sng" algn="ctr">
              <a:solidFill>
                <a:srgbClr val="FFC000"/>
              </a:solidFill>
              <a:prstDash val="solid"/>
              <a:miter lim="800000"/>
              <a:tailEnd type="triangle"/>
            </a:ln>
            <a:effectLst/>
          </p:spPr>
        </p:cxnSp>
        <p:sp>
          <p:nvSpPr>
            <p:cNvPr id="106" name="Oval 105">
              <a:extLst>
                <a:ext uri="{FF2B5EF4-FFF2-40B4-BE49-F238E27FC236}">
                  <a16:creationId xmlns:a16="http://schemas.microsoft.com/office/drawing/2014/main" id="{D064EB6B-0E28-4991-AB54-15A6B3B78B63}"/>
                </a:ext>
              </a:extLst>
            </p:cNvPr>
            <p:cNvSpPr/>
            <p:nvPr/>
          </p:nvSpPr>
          <p:spPr>
            <a:xfrm>
              <a:off x="1267485" y="1069571"/>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algn="ctr" defTabSz="932597">
                <a:defRPr/>
              </a:pPr>
              <a:r>
                <a:rPr lang="en-US" sz="1020" kern="0">
                  <a:solidFill>
                    <a:prstClr val="black">
                      <a:lumMod val="85000"/>
                      <a:lumOff val="15000"/>
                    </a:prstClr>
                  </a:solidFill>
                  <a:latin typeface="Segoe UI Semibold" panose="020B0702040204020203" pitchFamily="34" charset="0"/>
                  <a:cs typeface="Segoe UI Semibold" panose="020B0702040204020203" pitchFamily="34" charset="0"/>
                </a:rPr>
                <a:t>1</a:t>
              </a:r>
            </a:p>
          </p:txBody>
        </p:sp>
        <p:sp>
          <p:nvSpPr>
            <p:cNvPr id="107" name="TextBox 106">
              <a:extLst>
                <a:ext uri="{FF2B5EF4-FFF2-40B4-BE49-F238E27FC236}">
                  <a16:creationId xmlns:a16="http://schemas.microsoft.com/office/drawing/2014/main" id="{23CF3115-8BCB-4260-8B6C-BDDE674B291B}"/>
                </a:ext>
              </a:extLst>
            </p:cNvPr>
            <p:cNvSpPr txBox="1"/>
            <p:nvPr/>
          </p:nvSpPr>
          <p:spPr>
            <a:xfrm>
              <a:off x="1367117" y="1186635"/>
              <a:ext cx="2720588" cy="249299"/>
            </a:xfrm>
            <a:prstGeom prst="rect">
              <a:avLst/>
            </a:prstGeom>
            <a:noFill/>
          </p:spPr>
          <p:txBody>
            <a:bodyPr wrap="square" rtlCol="0">
              <a:spAutoFit/>
            </a:bodyPr>
            <a:lstStyle/>
            <a:p>
              <a:pPr algn="ctr" defTabSz="932597">
                <a:defRPr/>
              </a:pPr>
              <a:r>
                <a:rPr lang="en-US" sz="1020" kern="0">
                  <a:solidFill>
                    <a:srgbClr val="E6E6E6">
                      <a:lumMod val="25000"/>
                    </a:srgbClr>
                  </a:solidFill>
                  <a:latin typeface="Segoe UI"/>
                  <a:cs typeface="Segoe UI Semilight" panose="020B0402040204020203" pitchFamily="34" charset="0"/>
                </a:rPr>
                <a:t>Creates a Blueprint</a:t>
              </a:r>
            </a:p>
          </p:txBody>
        </p:sp>
      </p:grpSp>
      <p:grpSp>
        <p:nvGrpSpPr>
          <p:cNvPr id="62" name="Group 61">
            <a:extLst>
              <a:ext uri="{FF2B5EF4-FFF2-40B4-BE49-F238E27FC236}">
                <a16:creationId xmlns:a16="http://schemas.microsoft.com/office/drawing/2014/main" id="{A13B452B-FD4C-490F-93C3-B9AA0DB64BAC}"/>
              </a:ext>
            </a:extLst>
          </p:cNvPr>
          <p:cNvGrpSpPr/>
          <p:nvPr/>
        </p:nvGrpSpPr>
        <p:grpSpPr>
          <a:xfrm>
            <a:off x="5037799" y="1284455"/>
            <a:ext cx="2505229" cy="4375167"/>
            <a:chOff x="4397184" y="171570"/>
            <a:chExt cx="2456330" cy="4289769"/>
          </a:xfrm>
        </p:grpSpPr>
        <p:sp>
          <p:nvSpPr>
            <p:cNvPr id="103" name="Rectangle: Rounded Corners 102">
              <a:extLst>
                <a:ext uri="{FF2B5EF4-FFF2-40B4-BE49-F238E27FC236}">
                  <a16:creationId xmlns:a16="http://schemas.microsoft.com/office/drawing/2014/main" id="{C0B55031-81C4-4852-B673-83CFEADD7A56}"/>
                </a:ext>
              </a:extLst>
            </p:cNvPr>
            <p:cNvSpPr/>
            <p:nvPr/>
          </p:nvSpPr>
          <p:spPr>
            <a:xfrm>
              <a:off x="4397184" y="424319"/>
              <a:ext cx="2456330" cy="4037020"/>
            </a:xfrm>
            <a:prstGeom prst="roundRect">
              <a:avLst/>
            </a:prstGeom>
            <a:noFill/>
            <a:ln w="12700" cap="flat" cmpd="sng" algn="ctr">
              <a:solidFill>
                <a:srgbClr val="353535"/>
              </a:solidFill>
              <a:prstDash val="dash"/>
              <a:miter lim="800000"/>
            </a:ln>
            <a:effectLst/>
          </p:spPr>
          <p:txBody>
            <a:bodyPr rtlCol="0" anchor="ctr"/>
            <a:lstStyle/>
            <a:p>
              <a:pPr algn="ctr" defTabSz="932597">
                <a:defRPr/>
              </a:pPr>
              <a:endParaRPr lang="en-US" sz="1836" kern="0">
                <a:solidFill>
                  <a:prstClr val="white"/>
                </a:solidFill>
                <a:latin typeface="Calibri" panose="020F0502020204030204"/>
              </a:endParaRPr>
            </a:p>
          </p:txBody>
        </p:sp>
        <p:pic>
          <p:nvPicPr>
            <p:cNvPr id="104" name="Picture 103">
              <a:extLst>
                <a:ext uri="{FF2B5EF4-FFF2-40B4-BE49-F238E27FC236}">
                  <a16:creationId xmlns:a16="http://schemas.microsoft.com/office/drawing/2014/main" id="{1A6DFD1D-8A38-461A-BBE0-FE57E0A582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49500" y="171570"/>
              <a:ext cx="746706" cy="385397"/>
            </a:xfrm>
            <a:prstGeom prst="rect">
              <a:avLst/>
            </a:prstGeom>
          </p:spPr>
        </p:pic>
      </p:grpSp>
      <p:sp>
        <p:nvSpPr>
          <p:cNvPr id="63" name="TextBox 62">
            <a:extLst>
              <a:ext uri="{FF2B5EF4-FFF2-40B4-BE49-F238E27FC236}">
                <a16:creationId xmlns:a16="http://schemas.microsoft.com/office/drawing/2014/main" id="{2BAB5AA6-23D1-48AB-8D95-B86A518BBD84}"/>
              </a:ext>
            </a:extLst>
          </p:cNvPr>
          <p:cNvSpPr txBox="1"/>
          <p:nvPr/>
        </p:nvSpPr>
        <p:spPr>
          <a:xfrm>
            <a:off x="5037799" y="1916105"/>
            <a:ext cx="2505229" cy="350330"/>
          </a:xfrm>
          <a:prstGeom prst="rect">
            <a:avLst/>
          </a:prstGeom>
          <a:noFill/>
        </p:spPr>
        <p:txBody>
          <a:bodyPr wrap="square" rtlCol="0">
            <a:spAutoFit/>
          </a:bodyPr>
          <a:lstStyle/>
          <a:p>
            <a:pPr algn="ctr" defTabSz="932597">
              <a:defRPr/>
            </a:pPr>
            <a:r>
              <a:rPr lang="en-US" sz="1632" kern="0">
                <a:solidFill>
                  <a:srgbClr val="E6E6E6">
                    <a:lumMod val="25000"/>
                  </a:srgbClr>
                </a:solidFill>
                <a:latin typeface="Segoe UI Semibold" panose="020B0702040204020203" pitchFamily="34" charset="0"/>
                <a:cs typeface="Segoe UI Semibold" panose="020B0702040204020203" pitchFamily="34" charset="0"/>
              </a:rPr>
              <a:t>Contoso Blueprint</a:t>
            </a:r>
          </a:p>
        </p:txBody>
      </p:sp>
      <p:grpSp>
        <p:nvGrpSpPr>
          <p:cNvPr id="64" name="Group 63">
            <a:extLst>
              <a:ext uri="{FF2B5EF4-FFF2-40B4-BE49-F238E27FC236}">
                <a16:creationId xmlns:a16="http://schemas.microsoft.com/office/drawing/2014/main" id="{0FC4175D-8B71-492F-BD69-3E79A1135025}"/>
              </a:ext>
            </a:extLst>
          </p:cNvPr>
          <p:cNvGrpSpPr/>
          <p:nvPr/>
        </p:nvGrpSpPr>
        <p:grpSpPr>
          <a:xfrm>
            <a:off x="2199229" y="2740046"/>
            <a:ext cx="2683317" cy="563773"/>
            <a:chOff x="1219200" y="1075013"/>
            <a:chExt cx="2630942" cy="552769"/>
          </a:xfrm>
        </p:grpSpPr>
        <p:cxnSp>
          <p:nvCxnSpPr>
            <p:cNvPr id="100" name="Straight Arrow Connector 99">
              <a:extLst>
                <a:ext uri="{FF2B5EF4-FFF2-40B4-BE49-F238E27FC236}">
                  <a16:creationId xmlns:a16="http://schemas.microsoft.com/office/drawing/2014/main" id="{377DB9BA-F5B8-439D-ACC7-19CAEE537523}"/>
                </a:ext>
              </a:extLst>
            </p:cNvPr>
            <p:cNvCxnSpPr/>
            <p:nvPr/>
          </p:nvCxnSpPr>
          <p:spPr>
            <a:xfrm>
              <a:off x="1470212" y="1627782"/>
              <a:ext cx="2379930" cy="0"/>
            </a:xfrm>
            <a:prstGeom prst="straightConnector1">
              <a:avLst/>
            </a:prstGeom>
            <a:noFill/>
            <a:ln w="38100" cap="flat" cmpd="sng" algn="ctr">
              <a:solidFill>
                <a:srgbClr val="FFC000"/>
              </a:solidFill>
              <a:prstDash val="solid"/>
              <a:miter lim="800000"/>
              <a:tailEnd type="triangle"/>
            </a:ln>
            <a:effectLst/>
          </p:spPr>
        </p:cxnSp>
        <p:sp>
          <p:nvSpPr>
            <p:cNvPr id="101" name="Oval 100">
              <a:extLst>
                <a:ext uri="{FF2B5EF4-FFF2-40B4-BE49-F238E27FC236}">
                  <a16:creationId xmlns:a16="http://schemas.microsoft.com/office/drawing/2014/main" id="{ACB0AD54-AF45-4F6C-A867-721041543C5A}"/>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algn="ctr" defTabSz="932597">
                <a:defRPr/>
              </a:pPr>
              <a:r>
                <a:rPr lang="en-US" sz="1020" kern="0">
                  <a:solidFill>
                    <a:prstClr val="black">
                      <a:lumMod val="85000"/>
                      <a:lumOff val="15000"/>
                    </a:prstClr>
                  </a:solidFill>
                  <a:latin typeface="Segoe UI Semibold" panose="020B0702040204020203" pitchFamily="34" charset="0"/>
                  <a:cs typeface="Segoe UI Semibold" panose="020B0702040204020203" pitchFamily="34" charset="0"/>
                </a:rPr>
                <a:t>2</a:t>
              </a:r>
            </a:p>
          </p:txBody>
        </p:sp>
        <p:sp>
          <p:nvSpPr>
            <p:cNvPr id="102" name="TextBox 101">
              <a:extLst>
                <a:ext uri="{FF2B5EF4-FFF2-40B4-BE49-F238E27FC236}">
                  <a16:creationId xmlns:a16="http://schemas.microsoft.com/office/drawing/2014/main" id="{D0A60FAD-EAE1-4315-8F97-D4098EE53CB6}"/>
                </a:ext>
              </a:extLst>
            </p:cNvPr>
            <p:cNvSpPr txBox="1"/>
            <p:nvPr/>
          </p:nvSpPr>
          <p:spPr>
            <a:xfrm>
              <a:off x="1652790" y="1190204"/>
              <a:ext cx="1910492" cy="406265"/>
            </a:xfrm>
            <a:prstGeom prst="rect">
              <a:avLst/>
            </a:prstGeom>
            <a:noFill/>
          </p:spPr>
          <p:txBody>
            <a:bodyPr wrap="square" rtlCol="0">
              <a:spAutoFit/>
            </a:bodyPr>
            <a:lstStyle/>
            <a:p>
              <a:pPr algn="ctr" defTabSz="932597">
                <a:defRPr/>
              </a:pPr>
              <a:r>
                <a:rPr lang="en-US" sz="1020" kern="0">
                  <a:solidFill>
                    <a:srgbClr val="E6E6E6">
                      <a:lumMod val="25000"/>
                    </a:srgbClr>
                  </a:solidFill>
                  <a:latin typeface="Segoe UI"/>
                  <a:cs typeface="Segoe UI Semilight" panose="020B0402040204020203" pitchFamily="34" charset="0"/>
                </a:rPr>
                <a:t>Adds artifacts (azure resources) to be used</a:t>
              </a:r>
            </a:p>
          </p:txBody>
        </p:sp>
      </p:grpSp>
      <p:grpSp>
        <p:nvGrpSpPr>
          <p:cNvPr id="65" name="Group 64">
            <a:extLst>
              <a:ext uri="{FF2B5EF4-FFF2-40B4-BE49-F238E27FC236}">
                <a16:creationId xmlns:a16="http://schemas.microsoft.com/office/drawing/2014/main" id="{451FF823-F784-4E89-8645-A4076DF6D4E8}"/>
              </a:ext>
            </a:extLst>
          </p:cNvPr>
          <p:cNvGrpSpPr/>
          <p:nvPr/>
        </p:nvGrpSpPr>
        <p:grpSpPr>
          <a:xfrm>
            <a:off x="2199229" y="3706069"/>
            <a:ext cx="2683317" cy="422712"/>
            <a:chOff x="1219200" y="1019893"/>
            <a:chExt cx="2630942" cy="414461"/>
          </a:xfrm>
        </p:grpSpPr>
        <p:cxnSp>
          <p:nvCxnSpPr>
            <p:cNvPr id="97" name="Straight Arrow Connector 96">
              <a:extLst>
                <a:ext uri="{FF2B5EF4-FFF2-40B4-BE49-F238E27FC236}">
                  <a16:creationId xmlns:a16="http://schemas.microsoft.com/office/drawing/2014/main" id="{5D12518D-EB58-430C-A65A-41B789B9C05D}"/>
                </a:ext>
              </a:extLst>
            </p:cNvPr>
            <p:cNvCxnSpPr/>
            <p:nvPr/>
          </p:nvCxnSpPr>
          <p:spPr>
            <a:xfrm>
              <a:off x="1470212" y="1434354"/>
              <a:ext cx="2379930" cy="0"/>
            </a:xfrm>
            <a:prstGeom prst="straightConnector1">
              <a:avLst/>
            </a:prstGeom>
            <a:noFill/>
            <a:ln w="38100" cap="flat" cmpd="sng" algn="ctr">
              <a:solidFill>
                <a:srgbClr val="FFC000"/>
              </a:solidFill>
              <a:prstDash val="solid"/>
              <a:miter lim="800000"/>
              <a:tailEnd type="triangle"/>
            </a:ln>
            <a:effectLst/>
          </p:spPr>
        </p:cxnSp>
        <p:sp>
          <p:nvSpPr>
            <p:cNvPr id="98" name="Oval 97">
              <a:extLst>
                <a:ext uri="{FF2B5EF4-FFF2-40B4-BE49-F238E27FC236}">
                  <a16:creationId xmlns:a16="http://schemas.microsoft.com/office/drawing/2014/main" id="{7FE5A61A-E1EA-43D7-8977-7DBFF88FD67B}"/>
                </a:ext>
              </a:extLst>
            </p:cNvPr>
            <p:cNvSpPr/>
            <p:nvPr/>
          </p:nvSpPr>
          <p:spPr>
            <a:xfrm>
              <a:off x="1219200" y="1075013"/>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algn="ctr" defTabSz="932597">
                <a:defRPr/>
              </a:pPr>
              <a:r>
                <a:rPr lang="en-US" sz="1020" kern="0">
                  <a:solidFill>
                    <a:prstClr val="black">
                      <a:lumMod val="85000"/>
                      <a:lumOff val="15000"/>
                    </a:prstClr>
                  </a:solidFill>
                  <a:latin typeface="Segoe UI Semibold" panose="020B0702040204020203" pitchFamily="34" charset="0"/>
                  <a:cs typeface="Segoe UI Semibold" panose="020B0702040204020203" pitchFamily="34" charset="0"/>
                </a:rPr>
                <a:t>3</a:t>
              </a:r>
            </a:p>
          </p:txBody>
        </p:sp>
        <p:sp>
          <p:nvSpPr>
            <p:cNvPr id="99" name="TextBox 98">
              <a:extLst>
                <a:ext uri="{FF2B5EF4-FFF2-40B4-BE49-F238E27FC236}">
                  <a16:creationId xmlns:a16="http://schemas.microsoft.com/office/drawing/2014/main" id="{2C752725-E6F5-4231-BADE-0D45977ACE85}"/>
                </a:ext>
              </a:extLst>
            </p:cNvPr>
            <p:cNvSpPr txBox="1"/>
            <p:nvPr/>
          </p:nvSpPr>
          <p:spPr>
            <a:xfrm>
              <a:off x="1553495" y="1019893"/>
              <a:ext cx="2082897" cy="406265"/>
            </a:xfrm>
            <a:prstGeom prst="rect">
              <a:avLst/>
            </a:prstGeom>
            <a:noFill/>
          </p:spPr>
          <p:txBody>
            <a:bodyPr wrap="square" rtlCol="0">
              <a:spAutoFit/>
            </a:bodyPr>
            <a:lstStyle/>
            <a:p>
              <a:pPr algn="ctr" defTabSz="932597">
                <a:defRPr/>
              </a:pPr>
              <a:r>
                <a:rPr lang="en-US" sz="1020" kern="0">
                  <a:solidFill>
                    <a:srgbClr val="E6E6E6">
                      <a:lumMod val="25000"/>
                    </a:srgbClr>
                  </a:solidFill>
                  <a:latin typeface="Segoe UI"/>
                  <a:cs typeface="Segoe UI Semilight" panose="020B0402040204020203" pitchFamily="34" charset="0"/>
                </a:rPr>
                <a:t>Identifies artifacts to be instantiated by default</a:t>
              </a:r>
            </a:p>
          </p:txBody>
        </p:sp>
      </p:grpSp>
      <p:pic>
        <p:nvPicPr>
          <p:cNvPr id="66" name="Picture 65">
            <a:extLst>
              <a:ext uri="{FF2B5EF4-FFF2-40B4-BE49-F238E27FC236}">
                <a16:creationId xmlns:a16="http://schemas.microsoft.com/office/drawing/2014/main" id="{FC772A5F-85C7-4F17-A882-FD869A7709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8409" y="2653698"/>
            <a:ext cx="160419" cy="160419"/>
          </a:xfrm>
          <a:prstGeom prst="rect">
            <a:avLst/>
          </a:prstGeom>
        </p:spPr>
      </p:pic>
      <p:grpSp>
        <p:nvGrpSpPr>
          <p:cNvPr id="67" name="Group 66">
            <a:extLst>
              <a:ext uri="{FF2B5EF4-FFF2-40B4-BE49-F238E27FC236}">
                <a16:creationId xmlns:a16="http://schemas.microsoft.com/office/drawing/2014/main" id="{C0DD9366-906D-4053-90E6-4D2DC04BC556}"/>
              </a:ext>
            </a:extLst>
          </p:cNvPr>
          <p:cNvGrpSpPr/>
          <p:nvPr/>
        </p:nvGrpSpPr>
        <p:grpSpPr>
          <a:xfrm>
            <a:off x="5345950" y="2699544"/>
            <a:ext cx="1820902" cy="2263798"/>
            <a:chOff x="5241517" y="4257938"/>
            <a:chExt cx="1785360" cy="2219611"/>
          </a:xfrm>
        </p:grpSpPr>
        <p:grpSp>
          <p:nvGrpSpPr>
            <p:cNvPr id="78" name="Group 77">
              <a:extLst>
                <a:ext uri="{FF2B5EF4-FFF2-40B4-BE49-F238E27FC236}">
                  <a16:creationId xmlns:a16="http://schemas.microsoft.com/office/drawing/2014/main" id="{2F513363-B577-4F45-AD00-3F15E741C999}"/>
                </a:ext>
              </a:extLst>
            </p:cNvPr>
            <p:cNvGrpSpPr/>
            <p:nvPr/>
          </p:nvGrpSpPr>
          <p:grpSpPr>
            <a:xfrm>
              <a:off x="5241517" y="4257938"/>
              <a:ext cx="1785360" cy="2219611"/>
              <a:chOff x="5241517" y="4257938"/>
              <a:chExt cx="1785360" cy="2219611"/>
            </a:xfrm>
          </p:grpSpPr>
          <p:grpSp>
            <p:nvGrpSpPr>
              <p:cNvPr id="80" name="Group 79">
                <a:extLst>
                  <a:ext uri="{FF2B5EF4-FFF2-40B4-BE49-F238E27FC236}">
                    <a16:creationId xmlns:a16="http://schemas.microsoft.com/office/drawing/2014/main" id="{31146BD3-5ADA-4D8A-A2CB-A8FA0F7F93B2}"/>
                  </a:ext>
                </a:extLst>
              </p:cNvPr>
              <p:cNvGrpSpPr/>
              <p:nvPr/>
            </p:nvGrpSpPr>
            <p:grpSpPr>
              <a:xfrm>
                <a:off x="5241517" y="4257938"/>
                <a:ext cx="1785360" cy="2219611"/>
                <a:chOff x="5142661" y="4257938"/>
                <a:chExt cx="1785360" cy="2219611"/>
              </a:xfrm>
            </p:grpSpPr>
            <p:grpSp>
              <p:nvGrpSpPr>
                <p:cNvPr id="82" name="Group 81">
                  <a:extLst>
                    <a:ext uri="{FF2B5EF4-FFF2-40B4-BE49-F238E27FC236}">
                      <a16:creationId xmlns:a16="http://schemas.microsoft.com/office/drawing/2014/main" id="{36FD22BB-9464-498D-8F91-18813F9E6EB9}"/>
                    </a:ext>
                  </a:extLst>
                </p:cNvPr>
                <p:cNvGrpSpPr/>
                <p:nvPr/>
              </p:nvGrpSpPr>
              <p:grpSpPr>
                <a:xfrm>
                  <a:off x="5143397" y="6228250"/>
                  <a:ext cx="1745374" cy="249299"/>
                  <a:chOff x="7957751" y="5446562"/>
                  <a:chExt cx="1745374" cy="249299"/>
                </a:xfrm>
              </p:grpSpPr>
              <p:sp>
                <p:nvSpPr>
                  <p:cNvPr id="95" name="Rectangle 94">
                    <a:extLst>
                      <a:ext uri="{FF2B5EF4-FFF2-40B4-BE49-F238E27FC236}">
                        <a16:creationId xmlns:a16="http://schemas.microsoft.com/office/drawing/2014/main" id="{CAACBCC5-1C79-42B2-9236-20502348F6A6}"/>
                      </a:ext>
                    </a:extLst>
                  </p:cNvPr>
                  <p:cNvSpPr/>
                  <p:nvPr/>
                </p:nvSpPr>
                <p:spPr>
                  <a:xfrm>
                    <a:off x="7957751" y="5470996"/>
                    <a:ext cx="193707" cy="193707"/>
                  </a:xfrm>
                  <a:prstGeom prst="rect">
                    <a:avLst/>
                  </a:prstGeom>
                  <a:solidFill>
                    <a:srgbClr val="ED7D31"/>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96" name="TextBox 95">
                    <a:extLst>
                      <a:ext uri="{FF2B5EF4-FFF2-40B4-BE49-F238E27FC236}">
                        <a16:creationId xmlns:a16="http://schemas.microsoft.com/office/drawing/2014/main" id="{66A97F68-71A8-4126-8319-92398B401DB4}"/>
                      </a:ext>
                    </a:extLst>
                  </p:cNvPr>
                  <p:cNvSpPr txBox="1"/>
                  <p:nvPr/>
                </p:nvSpPr>
                <p:spPr>
                  <a:xfrm>
                    <a:off x="8151459" y="5446562"/>
                    <a:ext cx="1551666" cy="249299"/>
                  </a:xfrm>
                  <a:prstGeom prst="rect">
                    <a:avLst/>
                  </a:prstGeom>
                  <a:noFill/>
                  <a:ln>
                    <a:noFill/>
                  </a:ln>
                </p:spPr>
                <p:txBody>
                  <a:bodyPr wrap="square" rtlCol="0">
                    <a:spAutoFit/>
                  </a:bodyPr>
                  <a:lstStyle/>
                  <a:p>
                    <a:pPr defTabSz="932597">
                      <a:defRPr/>
                    </a:pPr>
                    <a:r>
                      <a:rPr lang="en-US" sz="1020" kern="0">
                        <a:solidFill>
                          <a:srgbClr val="E6E6E6">
                            <a:lumMod val="25000"/>
                          </a:srgbClr>
                        </a:solidFill>
                        <a:latin typeface="Segoe UI"/>
                        <a:cs typeface="Segoe UI Semilight" panose="020B0402040204020203" pitchFamily="34" charset="0"/>
                      </a:rPr>
                      <a:t>Other Templates</a:t>
                    </a:r>
                  </a:p>
                </p:txBody>
              </p:sp>
            </p:grpSp>
            <p:grpSp>
              <p:nvGrpSpPr>
                <p:cNvPr id="83" name="Group 82">
                  <a:extLst>
                    <a:ext uri="{FF2B5EF4-FFF2-40B4-BE49-F238E27FC236}">
                      <a16:creationId xmlns:a16="http://schemas.microsoft.com/office/drawing/2014/main" id="{41C86786-C0D1-43D2-9892-CDF2A3F1038B}"/>
                    </a:ext>
                  </a:extLst>
                </p:cNvPr>
                <p:cNvGrpSpPr/>
                <p:nvPr/>
              </p:nvGrpSpPr>
              <p:grpSpPr>
                <a:xfrm>
                  <a:off x="5143397" y="4257938"/>
                  <a:ext cx="800540" cy="244433"/>
                  <a:chOff x="7957751" y="3073475"/>
                  <a:chExt cx="800540" cy="244433"/>
                </a:xfrm>
              </p:grpSpPr>
              <p:sp>
                <p:nvSpPr>
                  <p:cNvPr id="93" name="Rectangle 92">
                    <a:extLst>
                      <a:ext uri="{FF2B5EF4-FFF2-40B4-BE49-F238E27FC236}">
                        <a16:creationId xmlns:a16="http://schemas.microsoft.com/office/drawing/2014/main" id="{C613DA2D-FA81-4E08-9E49-54F36FA4DA7A}"/>
                      </a:ext>
                    </a:extLst>
                  </p:cNvPr>
                  <p:cNvSpPr/>
                  <p:nvPr/>
                </p:nvSpPr>
                <p:spPr>
                  <a:xfrm>
                    <a:off x="7957751" y="3097905"/>
                    <a:ext cx="193707" cy="193707"/>
                  </a:xfrm>
                  <a:prstGeom prst="rect">
                    <a:avLst/>
                  </a:prstGeom>
                  <a:solidFill>
                    <a:srgbClr val="8E44AD"/>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94" name="TextBox 93">
                    <a:extLst>
                      <a:ext uri="{FF2B5EF4-FFF2-40B4-BE49-F238E27FC236}">
                        <a16:creationId xmlns:a16="http://schemas.microsoft.com/office/drawing/2014/main" id="{6DE3D2A2-C0BA-404C-A937-ECEF5A762C21}"/>
                      </a:ext>
                    </a:extLst>
                  </p:cNvPr>
                  <p:cNvSpPr txBox="1"/>
                  <p:nvPr/>
                </p:nvSpPr>
                <p:spPr>
                  <a:xfrm>
                    <a:off x="8151459" y="3073475"/>
                    <a:ext cx="606832" cy="244433"/>
                  </a:xfrm>
                  <a:prstGeom prst="rect">
                    <a:avLst/>
                  </a:prstGeom>
                  <a:noFill/>
                  <a:ln>
                    <a:noFill/>
                  </a:ln>
                </p:spPr>
                <p:txBody>
                  <a:bodyPr wrap="square" rtlCol="0">
                    <a:spAutoFit/>
                  </a:bodyPr>
                  <a:lstStyle/>
                  <a:p>
                    <a:pPr defTabSz="932597">
                      <a:defRPr/>
                    </a:pPr>
                    <a:r>
                      <a:rPr lang="en-US" sz="1020" kern="0">
                        <a:solidFill>
                          <a:srgbClr val="E6E6E6">
                            <a:lumMod val="25000"/>
                          </a:srgbClr>
                        </a:solidFill>
                        <a:latin typeface="Segoe UI"/>
                        <a:cs typeface="Segoe UI Semilight" panose="020B0402040204020203" pitchFamily="34" charset="0"/>
                      </a:rPr>
                      <a:t>Policies</a:t>
                    </a:r>
                  </a:p>
                </p:txBody>
              </p:sp>
            </p:grpSp>
            <p:grpSp>
              <p:nvGrpSpPr>
                <p:cNvPr id="84" name="Group 83">
                  <a:extLst>
                    <a:ext uri="{FF2B5EF4-FFF2-40B4-BE49-F238E27FC236}">
                      <a16:creationId xmlns:a16="http://schemas.microsoft.com/office/drawing/2014/main" id="{76B817BE-1401-434F-AC23-1FE8057BB71C}"/>
                    </a:ext>
                  </a:extLst>
                </p:cNvPr>
                <p:cNvGrpSpPr/>
                <p:nvPr/>
              </p:nvGrpSpPr>
              <p:grpSpPr>
                <a:xfrm>
                  <a:off x="5142661" y="4668574"/>
                  <a:ext cx="1389942" cy="249299"/>
                  <a:chOff x="7957751" y="3073475"/>
                  <a:chExt cx="1389942" cy="249299"/>
                </a:xfrm>
              </p:grpSpPr>
              <p:sp>
                <p:nvSpPr>
                  <p:cNvPr id="91" name="Rectangle 90">
                    <a:extLst>
                      <a:ext uri="{FF2B5EF4-FFF2-40B4-BE49-F238E27FC236}">
                        <a16:creationId xmlns:a16="http://schemas.microsoft.com/office/drawing/2014/main" id="{56D1674A-0DCF-458B-B0D6-36D5B5DCB720}"/>
                      </a:ext>
                    </a:extLst>
                  </p:cNvPr>
                  <p:cNvSpPr/>
                  <p:nvPr/>
                </p:nvSpPr>
                <p:spPr>
                  <a:xfrm>
                    <a:off x="7957751" y="3097905"/>
                    <a:ext cx="193707" cy="193707"/>
                  </a:xfrm>
                  <a:prstGeom prst="rect">
                    <a:avLst/>
                  </a:prstGeom>
                  <a:solidFill>
                    <a:srgbClr val="FFC000"/>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92" name="TextBox 91">
                    <a:extLst>
                      <a:ext uri="{FF2B5EF4-FFF2-40B4-BE49-F238E27FC236}">
                        <a16:creationId xmlns:a16="http://schemas.microsoft.com/office/drawing/2014/main" id="{135F2080-95E0-4B49-8026-5794591D130A}"/>
                      </a:ext>
                    </a:extLst>
                  </p:cNvPr>
                  <p:cNvSpPr txBox="1"/>
                  <p:nvPr/>
                </p:nvSpPr>
                <p:spPr>
                  <a:xfrm>
                    <a:off x="8151458" y="3073475"/>
                    <a:ext cx="1196235" cy="249299"/>
                  </a:xfrm>
                  <a:prstGeom prst="rect">
                    <a:avLst/>
                  </a:prstGeom>
                  <a:noFill/>
                  <a:ln>
                    <a:noFill/>
                  </a:ln>
                </p:spPr>
                <p:txBody>
                  <a:bodyPr wrap="square" rtlCol="0">
                    <a:spAutoFit/>
                  </a:bodyPr>
                  <a:lstStyle/>
                  <a:p>
                    <a:pPr defTabSz="932597">
                      <a:defRPr/>
                    </a:pPr>
                    <a:r>
                      <a:rPr lang="en-US" sz="1020" kern="0">
                        <a:solidFill>
                          <a:srgbClr val="E6E6E6">
                            <a:lumMod val="25000"/>
                          </a:srgbClr>
                        </a:solidFill>
                        <a:latin typeface="Segoe UI"/>
                        <a:cs typeface="Segoe UI Semilight" panose="020B0402040204020203" pitchFamily="34" charset="0"/>
                      </a:rPr>
                      <a:t>Networking</a:t>
                    </a:r>
                  </a:p>
                </p:txBody>
              </p:sp>
            </p:grpSp>
            <p:grpSp>
              <p:nvGrpSpPr>
                <p:cNvPr id="85" name="Group 84">
                  <a:extLst>
                    <a:ext uri="{FF2B5EF4-FFF2-40B4-BE49-F238E27FC236}">
                      <a16:creationId xmlns:a16="http://schemas.microsoft.com/office/drawing/2014/main" id="{8D17B508-F20B-4F5B-9EF0-6FA042E35D13}"/>
                    </a:ext>
                  </a:extLst>
                </p:cNvPr>
                <p:cNvGrpSpPr/>
                <p:nvPr/>
              </p:nvGrpSpPr>
              <p:grpSpPr>
                <a:xfrm>
                  <a:off x="5142661" y="5071349"/>
                  <a:ext cx="1612364" cy="249299"/>
                  <a:chOff x="7957751" y="3073475"/>
                  <a:chExt cx="1612364" cy="249299"/>
                </a:xfrm>
              </p:grpSpPr>
              <p:sp>
                <p:nvSpPr>
                  <p:cNvPr id="89" name="Rectangle 88">
                    <a:extLst>
                      <a:ext uri="{FF2B5EF4-FFF2-40B4-BE49-F238E27FC236}">
                        <a16:creationId xmlns:a16="http://schemas.microsoft.com/office/drawing/2014/main" id="{6B9CED0F-6512-4A09-A1D8-3AA7BD31472E}"/>
                      </a:ext>
                    </a:extLst>
                  </p:cNvPr>
                  <p:cNvSpPr/>
                  <p:nvPr/>
                </p:nvSpPr>
                <p:spPr>
                  <a:xfrm>
                    <a:off x="7957751" y="3097905"/>
                    <a:ext cx="193707" cy="193707"/>
                  </a:xfrm>
                  <a:prstGeom prst="rect">
                    <a:avLst/>
                  </a:prstGeom>
                  <a:solidFill>
                    <a:srgbClr val="1ABC9C"/>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90" name="TextBox 89">
                    <a:extLst>
                      <a:ext uri="{FF2B5EF4-FFF2-40B4-BE49-F238E27FC236}">
                        <a16:creationId xmlns:a16="http://schemas.microsoft.com/office/drawing/2014/main" id="{5C881ADB-43E4-4013-8930-CD6E6C644A13}"/>
                      </a:ext>
                    </a:extLst>
                  </p:cNvPr>
                  <p:cNvSpPr txBox="1"/>
                  <p:nvPr/>
                </p:nvSpPr>
                <p:spPr>
                  <a:xfrm>
                    <a:off x="8151458" y="3073475"/>
                    <a:ext cx="1418657" cy="249299"/>
                  </a:xfrm>
                  <a:prstGeom prst="rect">
                    <a:avLst/>
                  </a:prstGeom>
                  <a:noFill/>
                  <a:ln>
                    <a:noFill/>
                  </a:ln>
                </p:spPr>
                <p:txBody>
                  <a:bodyPr wrap="square" rtlCol="0">
                    <a:spAutoFit/>
                  </a:bodyPr>
                  <a:lstStyle/>
                  <a:p>
                    <a:pPr defTabSz="932597">
                      <a:defRPr/>
                    </a:pPr>
                    <a:r>
                      <a:rPr lang="en-US" sz="1020" kern="0">
                        <a:solidFill>
                          <a:srgbClr val="E6E6E6">
                            <a:lumMod val="25000"/>
                          </a:srgbClr>
                        </a:solidFill>
                        <a:latin typeface="Segoe UI"/>
                        <a:cs typeface="Segoe UI Semilight" panose="020B0402040204020203" pitchFamily="34" charset="0"/>
                      </a:rPr>
                      <a:t>RBAC</a:t>
                    </a:r>
                  </a:p>
                </p:txBody>
              </p:sp>
            </p:grpSp>
            <p:grpSp>
              <p:nvGrpSpPr>
                <p:cNvPr id="86" name="Group 85">
                  <a:extLst>
                    <a:ext uri="{FF2B5EF4-FFF2-40B4-BE49-F238E27FC236}">
                      <a16:creationId xmlns:a16="http://schemas.microsoft.com/office/drawing/2014/main" id="{A938F9CF-0522-4278-9AC3-7E66D6DCAC3E}"/>
                    </a:ext>
                  </a:extLst>
                </p:cNvPr>
                <p:cNvGrpSpPr/>
                <p:nvPr/>
              </p:nvGrpSpPr>
              <p:grpSpPr>
                <a:xfrm>
                  <a:off x="5142661" y="5467275"/>
                  <a:ext cx="1785360" cy="249299"/>
                  <a:chOff x="7957751" y="3073475"/>
                  <a:chExt cx="1785360" cy="249299"/>
                </a:xfrm>
              </p:grpSpPr>
              <p:sp>
                <p:nvSpPr>
                  <p:cNvPr id="87" name="Rectangle 86">
                    <a:extLst>
                      <a:ext uri="{FF2B5EF4-FFF2-40B4-BE49-F238E27FC236}">
                        <a16:creationId xmlns:a16="http://schemas.microsoft.com/office/drawing/2014/main" id="{57A8A535-8727-474A-8EFC-AB46B5BEAA40}"/>
                      </a:ext>
                    </a:extLst>
                  </p:cNvPr>
                  <p:cNvSpPr/>
                  <p:nvPr/>
                </p:nvSpPr>
                <p:spPr>
                  <a:xfrm>
                    <a:off x="7957751" y="3097905"/>
                    <a:ext cx="193707" cy="193707"/>
                  </a:xfrm>
                  <a:prstGeom prst="rect">
                    <a:avLst/>
                  </a:prstGeom>
                  <a:solidFill>
                    <a:srgbClr val="E74C3C"/>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sp>
                <p:nvSpPr>
                  <p:cNvPr id="88" name="TextBox 87">
                    <a:extLst>
                      <a:ext uri="{FF2B5EF4-FFF2-40B4-BE49-F238E27FC236}">
                        <a16:creationId xmlns:a16="http://schemas.microsoft.com/office/drawing/2014/main" id="{8893DABD-F97E-4F25-B477-110382D707CA}"/>
                      </a:ext>
                    </a:extLst>
                  </p:cNvPr>
                  <p:cNvSpPr txBox="1"/>
                  <p:nvPr/>
                </p:nvSpPr>
                <p:spPr>
                  <a:xfrm>
                    <a:off x="8151459" y="3073475"/>
                    <a:ext cx="1591652" cy="249299"/>
                  </a:xfrm>
                  <a:prstGeom prst="rect">
                    <a:avLst/>
                  </a:prstGeom>
                  <a:noFill/>
                  <a:ln>
                    <a:noFill/>
                  </a:ln>
                </p:spPr>
                <p:txBody>
                  <a:bodyPr wrap="square" rtlCol="0">
                    <a:spAutoFit/>
                  </a:bodyPr>
                  <a:lstStyle/>
                  <a:p>
                    <a:pPr defTabSz="932597">
                      <a:defRPr/>
                    </a:pPr>
                    <a:r>
                      <a:rPr lang="en-US" sz="1020" kern="0">
                        <a:solidFill>
                          <a:srgbClr val="E6E6E6">
                            <a:lumMod val="25000"/>
                          </a:srgbClr>
                        </a:solidFill>
                        <a:latin typeface="Segoe UI"/>
                        <a:cs typeface="Segoe UI Semilight" panose="020B0402040204020203" pitchFamily="34" charset="0"/>
                      </a:rPr>
                      <a:t>Functions\Runbooks</a:t>
                    </a:r>
                  </a:p>
                </p:txBody>
              </p:sp>
            </p:grpSp>
          </p:grpSp>
          <p:sp>
            <p:nvSpPr>
              <p:cNvPr id="81" name="Rectangle 80">
                <a:extLst>
                  <a:ext uri="{FF2B5EF4-FFF2-40B4-BE49-F238E27FC236}">
                    <a16:creationId xmlns:a16="http://schemas.microsoft.com/office/drawing/2014/main" id="{AE63111C-9467-497D-B5F1-F6A2426F7AB6}"/>
                  </a:ext>
                </a:extLst>
              </p:cNvPr>
              <p:cNvSpPr/>
              <p:nvPr/>
            </p:nvSpPr>
            <p:spPr>
              <a:xfrm>
                <a:off x="5241517" y="5867261"/>
                <a:ext cx="193707" cy="193707"/>
              </a:xfrm>
              <a:prstGeom prst="rect">
                <a:avLst/>
              </a:prstGeom>
              <a:solidFill>
                <a:srgbClr val="0070C0"/>
              </a:solidFill>
              <a:ln w="12700" cap="flat" cmpd="sng" algn="ctr">
                <a:noFill/>
                <a:prstDash val="solid"/>
                <a:miter lim="800000"/>
              </a:ln>
              <a:effectLst/>
            </p:spPr>
            <p:txBody>
              <a:bodyPr rtlCol="0" anchor="ctr"/>
              <a:lstStyle/>
              <a:p>
                <a:pPr algn="ctr" defTabSz="932597">
                  <a:defRPr/>
                </a:pPr>
                <a:endParaRPr lang="en-US" sz="1836" kern="0">
                  <a:solidFill>
                    <a:prstClr val="white"/>
                  </a:solidFill>
                  <a:latin typeface="Calibri" panose="020F0502020204030204"/>
                </a:endParaRPr>
              </a:p>
            </p:txBody>
          </p:sp>
        </p:grpSp>
        <p:sp>
          <p:nvSpPr>
            <p:cNvPr id="79" name="TextBox 78">
              <a:extLst>
                <a:ext uri="{FF2B5EF4-FFF2-40B4-BE49-F238E27FC236}">
                  <a16:creationId xmlns:a16="http://schemas.microsoft.com/office/drawing/2014/main" id="{0AFABB75-9276-4788-AB03-56F7605D0E91}"/>
                </a:ext>
              </a:extLst>
            </p:cNvPr>
            <p:cNvSpPr txBox="1"/>
            <p:nvPr/>
          </p:nvSpPr>
          <p:spPr>
            <a:xfrm>
              <a:off x="5435224" y="5842831"/>
              <a:ext cx="1321554" cy="406265"/>
            </a:xfrm>
            <a:prstGeom prst="rect">
              <a:avLst/>
            </a:prstGeom>
            <a:noFill/>
            <a:ln>
              <a:noFill/>
            </a:ln>
          </p:spPr>
          <p:txBody>
            <a:bodyPr wrap="square" rtlCol="0">
              <a:spAutoFit/>
            </a:bodyPr>
            <a:lstStyle/>
            <a:p>
              <a:pPr defTabSz="932597">
                <a:defRPr/>
              </a:pPr>
              <a:r>
                <a:rPr lang="en-US" sz="1020" kern="0">
                  <a:solidFill>
                    <a:srgbClr val="E6E6E6">
                      <a:lumMod val="25000"/>
                    </a:srgbClr>
                  </a:solidFill>
                  <a:latin typeface="Segoe UI"/>
                  <a:cs typeface="Segoe UI Semilight" panose="020B0402040204020203" pitchFamily="34" charset="0"/>
                </a:rPr>
                <a:t>Curated Marketplace</a:t>
              </a:r>
            </a:p>
          </p:txBody>
        </p:sp>
      </p:grpSp>
      <p:pic>
        <p:nvPicPr>
          <p:cNvPr id="68" name="Picture 67">
            <a:extLst>
              <a:ext uri="{FF2B5EF4-FFF2-40B4-BE49-F238E27FC236}">
                <a16:creationId xmlns:a16="http://schemas.microsoft.com/office/drawing/2014/main" id="{08FC3547-9591-4EC0-901A-C2F48BDCA5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69019" y="3478558"/>
            <a:ext cx="160419" cy="160419"/>
          </a:xfrm>
          <a:prstGeom prst="rect">
            <a:avLst/>
          </a:prstGeom>
        </p:spPr>
      </p:pic>
      <p:grpSp>
        <p:nvGrpSpPr>
          <p:cNvPr id="113" name="Group 112">
            <a:extLst>
              <a:ext uri="{FF2B5EF4-FFF2-40B4-BE49-F238E27FC236}">
                <a16:creationId xmlns:a16="http://schemas.microsoft.com/office/drawing/2014/main" id="{42F8D8A9-B607-400D-A778-71C005BE6893}"/>
              </a:ext>
            </a:extLst>
          </p:cNvPr>
          <p:cNvGrpSpPr/>
          <p:nvPr/>
        </p:nvGrpSpPr>
        <p:grpSpPr>
          <a:xfrm>
            <a:off x="7796923" y="1943531"/>
            <a:ext cx="4155022" cy="3030138"/>
            <a:chOff x="7644649" y="1905596"/>
            <a:chExt cx="4073921" cy="2970993"/>
          </a:xfrm>
        </p:grpSpPr>
        <p:cxnSp>
          <p:nvCxnSpPr>
            <p:cNvPr id="69" name="Straight Arrow Connector 68">
              <a:extLst>
                <a:ext uri="{FF2B5EF4-FFF2-40B4-BE49-F238E27FC236}">
                  <a16:creationId xmlns:a16="http://schemas.microsoft.com/office/drawing/2014/main" id="{02A2BCBE-02E9-452F-971D-3DB3F4CBEF0A}"/>
                </a:ext>
              </a:extLst>
            </p:cNvPr>
            <p:cNvCxnSpPr>
              <a:cxnSpLocks/>
            </p:cNvCxnSpPr>
            <p:nvPr/>
          </p:nvCxnSpPr>
          <p:spPr>
            <a:xfrm>
              <a:off x="8025837" y="3577310"/>
              <a:ext cx="2238300" cy="0"/>
            </a:xfrm>
            <a:prstGeom prst="straightConnector1">
              <a:avLst/>
            </a:prstGeom>
            <a:noFill/>
            <a:ln w="38100" cap="flat" cmpd="sng" algn="ctr">
              <a:solidFill>
                <a:srgbClr val="FFC000"/>
              </a:solidFill>
              <a:prstDash val="solid"/>
              <a:miter lim="800000"/>
              <a:tailEnd type="triangle"/>
            </a:ln>
            <a:effectLst/>
          </p:spPr>
        </p:cxnSp>
        <p:sp>
          <p:nvSpPr>
            <p:cNvPr id="70" name="Oval 69">
              <a:extLst>
                <a:ext uri="{FF2B5EF4-FFF2-40B4-BE49-F238E27FC236}">
                  <a16:creationId xmlns:a16="http://schemas.microsoft.com/office/drawing/2014/main" id="{057FF4CD-8919-4B1A-AACA-79D88758530C}"/>
                </a:ext>
              </a:extLst>
            </p:cNvPr>
            <p:cNvSpPr/>
            <p:nvPr/>
          </p:nvSpPr>
          <p:spPr>
            <a:xfrm>
              <a:off x="7644649" y="3159560"/>
              <a:ext cx="295835" cy="2794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algn="ctr" defTabSz="932597">
                <a:defRPr/>
              </a:pPr>
              <a:r>
                <a:rPr lang="en-US" sz="1020" kern="0">
                  <a:solidFill>
                    <a:prstClr val="black">
                      <a:lumMod val="85000"/>
                      <a:lumOff val="15000"/>
                    </a:prstClr>
                  </a:solidFill>
                  <a:latin typeface="Segoe UI Semibold" panose="020B0702040204020203" pitchFamily="34" charset="0"/>
                  <a:cs typeface="Segoe UI Semibold" panose="020B0702040204020203" pitchFamily="34" charset="0"/>
                </a:rPr>
                <a:t>4</a:t>
              </a:r>
            </a:p>
          </p:txBody>
        </p:sp>
        <p:sp>
          <p:nvSpPr>
            <p:cNvPr id="71" name="TextBox 70">
              <a:extLst>
                <a:ext uri="{FF2B5EF4-FFF2-40B4-BE49-F238E27FC236}">
                  <a16:creationId xmlns:a16="http://schemas.microsoft.com/office/drawing/2014/main" id="{7D5DF732-5F40-402C-BE66-124057DC0FEC}"/>
                </a:ext>
              </a:extLst>
            </p:cNvPr>
            <p:cNvSpPr txBox="1"/>
            <p:nvPr/>
          </p:nvSpPr>
          <p:spPr>
            <a:xfrm>
              <a:off x="8025837" y="3176155"/>
              <a:ext cx="2238300" cy="249299"/>
            </a:xfrm>
            <a:prstGeom prst="rect">
              <a:avLst/>
            </a:prstGeom>
            <a:noFill/>
          </p:spPr>
          <p:txBody>
            <a:bodyPr wrap="square" rtlCol="0">
              <a:spAutoFit/>
            </a:bodyPr>
            <a:lstStyle/>
            <a:p>
              <a:pPr algn="ctr" defTabSz="932597">
                <a:defRPr/>
              </a:pPr>
              <a:r>
                <a:rPr lang="en-US" sz="1020" kern="0">
                  <a:solidFill>
                    <a:srgbClr val="E6E6E6">
                      <a:lumMod val="25000"/>
                    </a:srgbClr>
                  </a:solidFill>
                  <a:latin typeface="Segoe UI"/>
                  <a:cs typeface="Segoe UI Semilight" panose="020B0402040204020203" pitchFamily="34" charset="0"/>
                </a:rPr>
                <a:t>Apply Blueprint to Scope (MG, Sub)</a:t>
              </a:r>
            </a:p>
          </p:txBody>
        </p:sp>
        <p:pic>
          <p:nvPicPr>
            <p:cNvPr id="72" name="Picture 71">
              <a:extLst>
                <a:ext uri="{FF2B5EF4-FFF2-40B4-BE49-F238E27FC236}">
                  <a16:creationId xmlns:a16="http://schemas.microsoft.com/office/drawing/2014/main" id="{41C7E3FA-FE34-4A6D-B042-E3D4DB4334F7}"/>
                </a:ext>
              </a:extLst>
            </p:cNvPr>
            <p:cNvPicPr>
              <a:picLocks noChangeAspect="1"/>
            </p:cNvPicPr>
            <p:nvPr/>
          </p:nvPicPr>
          <p:blipFill>
            <a:blip r:embed="rId6"/>
            <a:stretch>
              <a:fillRect/>
            </a:stretch>
          </p:blipFill>
          <p:spPr>
            <a:xfrm>
              <a:off x="10571294" y="3947457"/>
              <a:ext cx="1147276" cy="929132"/>
            </a:xfrm>
            <a:prstGeom prst="rect">
              <a:avLst/>
            </a:prstGeom>
          </p:spPr>
        </p:pic>
        <p:pic>
          <p:nvPicPr>
            <p:cNvPr id="73" name="Picture 72">
              <a:extLst>
                <a:ext uri="{FF2B5EF4-FFF2-40B4-BE49-F238E27FC236}">
                  <a16:creationId xmlns:a16="http://schemas.microsoft.com/office/drawing/2014/main" id="{A866CFA6-15AA-4333-BC34-7B7798C8E36E}"/>
                </a:ext>
              </a:extLst>
            </p:cNvPr>
            <p:cNvPicPr>
              <a:picLocks noChangeAspect="1"/>
            </p:cNvPicPr>
            <p:nvPr/>
          </p:nvPicPr>
          <p:blipFill>
            <a:blip r:embed="rId7"/>
            <a:stretch>
              <a:fillRect/>
            </a:stretch>
          </p:blipFill>
          <p:spPr>
            <a:xfrm>
              <a:off x="10658699" y="1905596"/>
              <a:ext cx="972466" cy="1356600"/>
            </a:xfrm>
            <a:prstGeom prst="rect">
              <a:avLst/>
            </a:prstGeom>
          </p:spPr>
        </p:pic>
        <p:grpSp>
          <p:nvGrpSpPr>
            <p:cNvPr id="74" name="Group 73">
              <a:extLst>
                <a:ext uri="{FF2B5EF4-FFF2-40B4-BE49-F238E27FC236}">
                  <a16:creationId xmlns:a16="http://schemas.microsoft.com/office/drawing/2014/main" id="{EED8F020-AA27-426A-B0E7-461059750E69}"/>
                </a:ext>
              </a:extLst>
            </p:cNvPr>
            <p:cNvGrpSpPr/>
            <p:nvPr/>
          </p:nvGrpSpPr>
          <p:grpSpPr>
            <a:xfrm>
              <a:off x="8484579" y="1993064"/>
              <a:ext cx="1165412" cy="696392"/>
              <a:chOff x="331694" y="1066801"/>
              <a:chExt cx="1165412" cy="696392"/>
            </a:xfrm>
          </p:grpSpPr>
          <p:pic>
            <p:nvPicPr>
              <p:cNvPr id="76" name="Picture 75" descr="File:&lt;strong&gt;User&lt;/strong&gt; font awesome.svg - Wikimedia Commons">
                <a:extLst>
                  <a:ext uri="{FF2B5EF4-FFF2-40B4-BE49-F238E27FC236}">
                    <a16:creationId xmlns:a16="http://schemas.microsoft.com/office/drawing/2014/main" id="{05372D24-1A48-471D-81D2-A774494FA17F}"/>
                  </a:ext>
                </a:extLst>
              </p:cNvPr>
              <p:cNvPicPr>
                <a:picLocks noChangeAspect="1"/>
              </p:cNvPicPr>
              <p:nvPr/>
            </p:nvPicPr>
            <p:blipFill>
              <a:blip r:embed="rId3" cstate="print">
                <a:duotone>
                  <a:srgbClr val="5B9BD5">
                    <a:shade val="45000"/>
                    <a:satMod val="135000"/>
                  </a:srgbClr>
                  <a:prstClr val="white"/>
                </a:duotone>
                <a:extLst>
                  <a:ext uri="{28A0092B-C50C-407E-A947-70E740481C1C}">
                    <a14:useLocalDpi xmlns:a14="http://schemas.microsoft.com/office/drawing/2010/main" val="0"/>
                  </a:ext>
                </a:extLst>
              </a:blip>
              <a:stretch>
                <a:fillRect/>
              </a:stretch>
            </p:blipFill>
            <p:spPr>
              <a:xfrm>
                <a:off x="694765" y="1066801"/>
                <a:ext cx="439270" cy="439270"/>
              </a:xfrm>
              <a:prstGeom prst="rect">
                <a:avLst/>
              </a:prstGeom>
            </p:spPr>
          </p:pic>
          <p:sp>
            <p:nvSpPr>
              <p:cNvPr id="77" name="TextBox 76">
                <a:extLst>
                  <a:ext uri="{FF2B5EF4-FFF2-40B4-BE49-F238E27FC236}">
                    <a16:creationId xmlns:a16="http://schemas.microsoft.com/office/drawing/2014/main" id="{707AF668-387B-4051-B906-8E65268A1105}"/>
                  </a:ext>
                </a:extLst>
              </p:cNvPr>
              <p:cNvSpPr txBox="1"/>
              <p:nvPr/>
            </p:nvSpPr>
            <p:spPr>
              <a:xfrm>
                <a:off x="331694" y="1506071"/>
                <a:ext cx="1165412" cy="257122"/>
              </a:xfrm>
              <a:prstGeom prst="rect">
                <a:avLst/>
              </a:prstGeom>
              <a:noFill/>
            </p:spPr>
            <p:txBody>
              <a:bodyPr wrap="square" rtlCol="0">
                <a:spAutoFit/>
              </a:bodyPr>
              <a:lstStyle/>
              <a:p>
                <a:pPr algn="ctr" defTabSz="932597">
                  <a:defRPr/>
                </a:pPr>
                <a:r>
                  <a:rPr lang="en-US" sz="1071" kern="0">
                    <a:solidFill>
                      <a:srgbClr val="E6E6E6">
                        <a:lumMod val="25000"/>
                      </a:srgbClr>
                    </a:solidFill>
                    <a:latin typeface="Segoe UI"/>
                    <a:cs typeface="Segoe UI Semilight" panose="020B0402040204020203" pitchFamily="34" charset="0"/>
                  </a:rPr>
                  <a:t>Cloud Engineer</a:t>
                </a:r>
              </a:p>
            </p:txBody>
          </p:sp>
        </p:grpSp>
      </p:grpSp>
      <p:pic>
        <p:nvPicPr>
          <p:cNvPr id="75" name="Picture 74">
            <a:extLst>
              <a:ext uri="{FF2B5EF4-FFF2-40B4-BE49-F238E27FC236}">
                <a16:creationId xmlns:a16="http://schemas.microsoft.com/office/drawing/2014/main" id="{5F7CDE76-FC06-4FF5-8CE2-215DE44738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12619" y="3074160"/>
            <a:ext cx="160419" cy="160419"/>
          </a:xfrm>
          <a:prstGeom prst="rect">
            <a:avLst/>
          </a:prstGeom>
        </p:spPr>
      </p:pic>
      <p:grpSp>
        <p:nvGrpSpPr>
          <p:cNvPr id="110" name="Group 109">
            <a:extLst>
              <a:ext uri="{FF2B5EF4-FFF2-40B4-BE49-F238E27FC236}">
                <a16:creationId xmlns:a16="http://schemas.microsoft.com/office/drawing/2014/main" id="{58A24E97-488A-4D00-9D75-704CBCE5DC71}"/>
              </a:ext>
            </a:extLst>
          </p:cNvPr>
          <p:cNvGrpSpPr/>
          <p:nvPr/>
        </p:nvGrpSpPr>
        <p:grpSpPr>
          <a:xfrm>
            <a:off x="10684794" y="6690389"/>
            <a:ext cx="2664845" cy="222217"/>
            <a:chOff x="8847650" y="6237584"/>
            <a:chExt cx="2612830" cy="217880"/>
          </a:xfrm>
        </p:grpSpPr>
        <p:pic>
          <p:nvPicPr>
            <p:cNvPr id="111" name="Picture 110">
              <a:extLst>
                <a:ext uri="{FF2B5EF4-FFF2-40B4-BE49-F238E27FC236}">
                  <a16:creationId xmlns:a16="http://schemas.microsoft.com/office/drawing/2014/main" id="{5513F70C-4242-4FC7-BDD3-FF3B0C369A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47650" y="6282051"/>
              <a:ext cx="157288" cy="157288"/>
            </a:xfrm>
            <a:prstGeom prst="rect">
              <a:avLst/>
            </a:prstGeom>
          </p:spPr>
        </p:pic>
        <p:sp>
          <p:nvSpPr>
            <p:cNvPr id="112" name="TextBox 111">
              <a:extLst>
                <a:ext uri="{FF2B5EF4-FFF2-40B4-BE49-F238E27FC236}">
                  <a16:creationId xmlns:a16="http://schemas.microsoft.com/office/drawing/2014/main" id="{F68CA16A-F081-4CFC-9A87-1768117D3CF3}"/>
                </a:ext>
              </a:extLst>
            </p:cNvPr>
            <p:cNvSpPr txBox="1"/>
            <p:nvPr/>
          </p:nvSpPr>
          <p:spPr>
            <a:xfrm>
              <a:off x="8991351" y="6237584"/>
              <a:ext cx="2469129" cy="217880"/>
            </a:xfrm>
            <a:prstGeom prst="rect">
              <a:avLst/>
            </a:prstGeom>
            <a:noFill/>
            <a:ln>
              <a:noFill/>
            </a:ln>
          </p:spPr>
          <p:txBody>
            <a:bodyPr wrap="square" rtlCol="0">
              <a:spAutoFit/>
            </a:bodyPr>
            <a:lstStyle/>
            <a:p>
              <a:pPr defTabSz="932597">
                <a:defRPr/>
              </a:pPr>
              <a:r>
                <a:rPr lang="en-US" sz="816">
                  <a:solidFill>
                    <a:srgbClr val="1A1A1A">
                      <a:lumMod val="75000"/>
                    </a:srgbClr>
                  </a:solidFill>
                  <a:latin typeface="Segoe UI"/>
                  <a:cs typeface="Segoe UI Semilight" panose="020B0402040204020203" pitchFamily="34" charset="0"/>
                </a:rPr>
                <a:t>Deployed foundational artifact</a:t>
              </a:r>
            </a:p>
          </p:txBody>
        </p:sp>
      </p:grpSp>
      <p:pic>
        <p:nvPicPr>
          <p:cNvPr id="2" name="Picture 1">
            <a:extLst>
              <a:ext uri="{FF2B5EF4-FFF2-40B4-BE49-F238E27FC236}">
                <a16:creationId xmlns:a16="http://schemas.microsoft.com/office/drawing/2014/main" id="{376AD552-1D3C-4B4A-BC50-B2638FECC6D2}"/>
              </a:ext>
            </a:extLst>
          </p:cNvPr>
          <p:cNvPicPr>
            <a:picLocks noChangeAspect="1"/>
          </p:cNvPicPr>
          <p:nvPr/>
        </p:nvPicPr>
        <p:blipFill>
          <a:blip r:embed="rId8"/>
          <a:stretch>
            <a:fillRect/>
          </a:stretch>
        </p:blipFill>
        <p:spPr>
          <a:xfrm>
            <a:off x="10684794" y="541641"/>
            <a:ext cx="1200150" cy="990600"/>
          </a:xfrm>
          <a:prstGeom prst="rect">
            <a:avLst/>
          </a:prstGeom>
        </p:spPr>
      </p:pic>
    </p:spTree>
    <p:extLst>
      <p:ext uri="{BB962C8B-B14F-4D97-AF65-F5344CB8AC3E}">
        <p14:creationId xmlns:p14="http://schemas.microsoft.com/office/powerpoint/2010/main" val="55751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31E7-35DA-4803-8BAF-F7860F32CC34}"/>
              </a:ext>
            </a:extLst>
          </p:cNvPr>
          <p:cNvSpPr>
            <a:spLocks noGrp="1"/>
          </p:cNvSpPr>
          <p:nvPr>
            <p:ph type="title"/>
          </p:nvPr>
        </p:nvSpPr>
        <p:spPr/>
        <p:txBody>
          <a:bodyPr/>
          <a:lstStyle/>
          <a:p>
            <a:r>
              <a:rPr lang="en-US"/>
              <a:t>Customer requested scenarios </a:t>
            </a:r>
          </a:p>
        </p:txBody>
      </p:sp>
      <p:sp>
        <p:nvSpPr>
          <p:cNvPr id="3" name="Text Placeholder 2">
            <a:extLst>
              <a:ext uri="{FF2B5EF4-FFF2-40B4-BE49-F238E27FC236}">
                <a16:creationId xmlns:a16="http://schemas.microsoft.com/office/drawing/2014/main" id="{879D344F-3C76-4501-8F27-7E7B98FBC492}"/>
              </a:ext>
            </a:extLst>
          </p:cNvPr>
          <p:cNvSpPr>
            <a:spLocks noGrp="1"/>
          </p:cNvSpPr>
          <p:nvPr>
            <p:ph type="body" sz="quarter" idx="10"/>
          </p:nvPr>
        </p:nvSpPr>
        <p:spPr>
          <a:xfrm>
            <a:off x="595918" y="1464074"/>
            <a:ext cx="11237870" cy="2109237"/>
          </a:xfrm>
        </p:spPr>
        <p:txBody>
          <a:bodyPr/>
          <a:lstStyle/>
          <a:p>
            <a:pPr marL="466298" indent="-466298">
              <a:buFont typeface="+mj-lt"/>
              <a:buAutoNum type="arabicPeriod"/>
            </a:pPr>
            <a:r>
              <a:rPr lang="en-US" sz="2040"/>
              <a:t>Cost Visibility per Blueprint: Ability to view cost of Blueprint managed resources</a:t>
            </a:r>
          </a:p>
          <a:p>
            <a:pPr marL="466298" indent="-466298">
              <a:buFont typeface="+mj-lt"/>
              <a:buAutoNum type="arabicPeriod"/>
            </a:pPr>
            <a:r>
              <a:rPr lang="en-US" sz="2040"/>
              <a:t>Sub creation with Blueprint deployment: Ability to create subscriptions while assigning a Blueprint (increase the 50subs per account limit)</a:t>
            </a:r>
          </a:p>
          <a:p>
            <a:pPr marL="466298" indent="-466298">
              <a:buFont typeface="+mj-lt"/>
              <a:buAutoNum type="arabicPeriod"/>
            </a:pPr>
            <a:r>
              <a:rPr lang="en-US" sz="2040"/>
              <a:t>Integrate Blueprint assignment in sub creation experience: Ability to pick a Blueprint in the subscription creation portal experience.</a:t>
            </a:r>
          </a:p>
          <a:p>
            <a:pPr marL="466298" indent="-466298">
              <a:buFont typeface="+mj-lt"/>
              <a:buAutoNum type="arabicPeriod"/>
            </a:pPr>
            <a:endParaRPr lang="en-US" sz="2040"/>
          </a:p>
        </p:txBody>
      </p:sp>
    </p:spTree>
    <p:extLst>
      <p:ext uri="{BB962C8B-B14F-4D97-AF65-F5344CB8AC3E}">
        <p14:creationId xmlns:p14="http://schemas.microsoft.com/office/powerpoint/2010/main" val="6016765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Arrow: Pentagon 207">
            <a:extLst>
              <a:ext uri="{FF2B5EF4-FFF2-40B4-BE49-F238E27FC236}">
                <a16:creationId xmlns:a16="http://schemas.microsoft.com/office/drawing/2014/main" id="{1DB74E03-3F68-482A-B5F4-3A732194C1DF}"/>
              </a:ext>
            </a:extLst>
          </p:cNvPr>
          <p:cNvSpPr/>
          <p:nvPr/>
        </p:nvSpPr>
        <p:spPr bwMode="auto">
          <a:xfrm>
            <a:off x="3353914" y="3336414"/>
            <a:ext cx="2101858" cy="829414"/>
          </a:xfrm>
          <a:prstGeom prst="homePlate">
            <a:avLst/>
          </a:prstGeom>
          <a:noFill/>
          <a:ln w="381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 name="Group 27">
            <a:extLst>
              <a:ext uri="{FF2B5EF4-FFF2-40B4-BE49-F238E27FC236}">
                <a16:creationId xmlns:a16="http://schemas.microsoft.com/office/drawing/2014/main" id="{01F87CD5-C5F1-46B5-A69D-D61BA457AE1B}"/>
              </a:ext>
            </a:extLst>
          </p:cNvPr>
          <p:cNvGrpSpPr/>
          <p:nvPr/>
        </p:nvGrpSpPr>
        <p:grpSpPr>
          <a:xfrm>
            <a:off x="6566011" y="4852880"/>
            <a:ext cx="1527749" cy="1005429"/>
            <a:chOff x="6437763" y="4758158"/>
            <a:chExt cx="1497929" cy="985804"/>
          </a:xfrm>
        </p:grpSpPr>
        <p:cxnSp>
          <p:nvCxnSpPr>
            <p:cNvPr id="263" name="Straight Connector 262">
              <a:extLst>
                <a:ext uri="{FF2B5EF4-FFF2-40B4-BE49-F238E27FC236}">
                  <a16:creationId xmlns:a16="http://schemas.microsoft.com/office/drawing/2014/main" id="{7E6813C2-BFFC-4C6A-A8CE-7D1AED94765B}"/>
                </a:ext>
              </a:extLst>
            </p:cNvPr>
            <p:cNvCxnSpPr>
              <a:cxnSpLocks/>
            </p:cNvCxnSpPr>
            <p:nvPr/>
          </p:nvCxnSpPr>
          <p:spPr>
            <a:xfrm>
              <a:off x="7026793" y="4758158"/>
              <a:ext cx="0" cy="479202"/>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DC90B512-F626-4D56-8EA5-6A0126BFF0C8}"/>
                </a:ext>
              </a:extLst>
            </p:cNvPr>
            <p:cNvGrpSpPr/>
            <p:nvPr/>
          </p:nvGrpSpPr>
          <p:grpSpPr>
            <a:xfrm>
              <a:off x="6437763" y="5274859"/>
              <a:ext cx="1497929" cy="469103"/>
              <a:chOff x="6440116" y="5174771"/>
              <a:chExt cx="1497929" cy="469103"/>
            </a:xfrm>
          </p:grpSpPr>
          <p:sp>
            <p:nvSpPr>
              <p:cNvPr id="262" name="TextBox 261">
                <a:extLst>
                  <a:ext uri="{FF2B5EF4-FFF2-40B4-BE49-F238E27FC236}">
                    <a16:creationId xmlns:a16="http://schemas.microsoft.com/office/drawing/2014/main" id="{C837A818-A9D3-45BF-A487-76415D398BAC}"/>
                  </a:ext>
                </a:extLst>
              </p:cNvPr>
              <p:cNvSpPr txBox="1"/>
              <p:nvPr/>
            </p:nvSpPr>
            <p:spPr>
              <a:xfrm>
                <a:off x="6709274" y="5174771"/>
                <a:ext cx="1228771" cy="469103"/>
              </a:xfrm>
              <a:prstGeom prst="rect">
                <a:avLst/>
              </a:prstGeom>
              <a:noFill/>
              <a:ln>
                <a:noFill/>
              </a:ln>
            </p:spPr>
            <p:txBody>
              <a:bodyPr wrap="square" rtlCol="0">
                <a:spAutoFit/>
              </a:bodyPr>
              <a:lstStyle/>
              <a:p>
                <a:pPr defTabSz="914224">
                  <a:defRPr/>
                </a:pPr>
                <a:r>
                  <a:rPr lang="en-US" sz="1224" kern="0" dirty="0">
                    <a:solidFill>
                      <a:srgbClr val="0D0D0D"/>
                    </a:solidFill>
                    <a:latin typeface="Segoe UI"/>
                    <a:cs typeface="Segoe UI" panose="020B0502040204020203" pitchFamily="34" charset="0"/>
                  </a:rPr>
                  <a:t>Export to Excel </a:t>
                </a:r>
                <a:br>
                  <a:rPr lang="en-US" sz="1224" kern="0" dirty="0">
                    <a:solidFill>
                      <a:srgbClr val="0D0D0D"/>
                    </a:solidFill>
                    <a:latin typeface="Segoe UI"/>
                    <a:cs typeface="Segoe UI" panose="020B0502040204020203" pitchFamily="34" charset="0"/>
                  </a:rPr>
                </a:br>
                <a:r>
                  <a:rPr lang="en-US" sz="1224" kern="0" dirty="0">
                    <a:solidFill>
                      <a:srgbClr val="0D0D0D"/>
                    </a:solidFill>
                    <a:latin typeface="Segoe UI"/>
                    <a:cs typeface="Segoe UI" panose="020B0502040204020203" pitchFamily="34" charset="0"/>
                  </a:rPr>
                  <a:t>and Power BI</a:t>
                </a:r>
              </a:p>
            </p:txBody>
          </p:sp>
          <p:sp>
            <p:nvSpPr>
              <p:cNvPr id="264" name="arrow_3">
                <a:extLst>
                  <a:ext uri="{FF2B5EF4-FFF2-40B4-BE49-F238E27FC236}">
                    <a16:creationId xmlns:a16="http://schemas.microsoft.com/office/drawing/2014/main" id="{F3FB1A79-F1F1-4F3B-88B3-634C1A4765CD}"/>
                  </a:ext>
                </a:extLst>
              </p:cNvPr>
              <p:cNvSpPr>
                <a:spLocks noChangeAspect="1" noEditPoints="1"/>
              </p:cNvSpPr>
              <p:nvPr/>
            </p:nvSpPr>
            <p:spPr bwMode="auto">
              <a:xfrm>
                <a:off x="6440116" y="5279597"/>
                <a:ext cx="146331" cy="252013"/>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defTabSz="914224">
                  <a:defRPr/>
                </a:pPr>
                <a:endParaRPr lang="en-US" sz="900" kern="0">
                  <a:gradFill>
                    <a:gsLst>
                      <a:gs pos="0">
                        <a:srgbClr val="505050"/>
                      </a:gs>
                      <a:gs pos="100000">
                        <a:srgbClr val="505050"/>
                      </a:gs>
                    </a:gsLst>
                    <a:lin ang="5400000" scaled="1"/>
                  </a:gradFill>
                  <a:latin typeface="Calibri" panose="020F0502020204030204"/>
                </a:endParaRPr>
              </a:p>
            </p:txBody>
          </p:sp>
        </p:grpSp>
      </p:grpSp>
      <p:sp>
        <p:nvSpPr>
          <p:cNvPr id="286" name="TextBox 285">
            <a:extLst>
              <a:ext uri="{FF2B5EF4-FFF2-40B4-BE49-F238E27FC236}">
                <a16:creationId xmlns:a16="http://schemas.microsoft.com/office/drawing/2014/main" id="{DA4E0A2C-AE0C-44FC-AC6E-55F6DE78242D}"/>
              </a:ext>
            </a:extLst>
          </p:cNvPr>
          <p:cNvSpPr txBox="1"/>
          <p:nvPr/>
        </p:nvSpPr>
        <p:spPr>
          <a:xfrm>
            <a:off x="493132" y="3508832"/>
            <a:ext cx="1896322" cy="814415"/>
          </a:xfrm>
          <a:prstGeom prst="rect">
            <a:avLst/>
          </a:prstGeom>
          <a:solidFill>
            <a:srgbClr val="E6E6E6"/>
          </a:solidFill>
          <a:ln w="38100" cap="flat" cmpd="sng" algn="ctr">
            <a:noFill/>
            <a:prstDash val="solid"/>
          </a:ln>
          <a:effectLst/>
        </p:spPr>
        <p:txBody>
          <a:bodyPr lIns="35995" rIns="91427" bIns="91427"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224">
              <a:defRPr/>
            </a:pPr>
            <a:endParaRPr lang="en-US" sz="1399" kern="0" cap="all">
              <a:solidFill>
                <a:srgbClr val="353535">
                  <a:lumMod val="85000"/>
                  <a:lumOff val="15000"/>
                </a:srgbClr>
              </a:solidFill>
              <a:latin typeface="Segoe UI Semilight"/>
            </a:endParaRPr>
          </a:p>
        </p:txBody>
      </p:sp>
      <p:sp>
        <p:nvSpPr>
          <p:cNvPr id="2" name="Title 1">
            <a:extLst>
              <a:ext uri="{FF2B5EF4-FFF2-40B4-BE49-F238E27FC236}">
                <a16:creationId xmlns:a16="http://schemas.microsoft.com/office/drawing/2014/main" id="{83708CED-650C-4EC9-BBB8-F4F94B3D50B5}"/>
              </a:ext>
            </a:extLst>
          </p:cNvPr>
          <p:cNvSpPr>
            <a:spLocks noGrp="1"/>
          </p:cNvSpPr>
          <p:nvPr>
            <p:ph type="title"/>
          </p:nvPr>
        </p:nvSpPr>
        <p:spPr>
          <a:xfrm>
            <a:off x="600062" y="466301"/>
            <a:ext cx="11237870" cy="565027"/>
          </a:xfrm>
        </p:spPr>
        <p:txBody>
          <a:bodyPr/>
          <a:lstStyle/>
          <a:p>
            <a:r>
              <a:rPr lang="en-US" dirty="0"/>
              <a:t>Security Center Architecture</a:t>
            </a:r>
          </a:p>
        </p:txBody>
      </p:sp>
      <p:grpSp>
        <p:nvGrpSpPr>
          <p:cNvPr id="27" name="Group 26">
            <a:extLst>
              <a:ext uri="{FF2B5EF4-FFF2-40B4-BE49-F238E27FC236}">
                <a16:creationId xmlns:a16="http://schemas.microsoft.com/office/drawing/2014/main" id="{351E76A5-A568-4E5E-A288-1BDF1121B16B}"/>
              </a:ext>
            </a:extLst>
          </p:cNvPr>
          <p:cNvGrpSpPr/>
          <p:nvPr/>
        </p:nvGrpSpPr>
        <p:grpSpPr>
          <a:xfrm>
            <a:off x="2679769" y="3476944"/>
            <a:ext cx="5711059" cy="1569155"/>
            <a:chOff x="2627376" y="3409078"/>
            <a:chExt cx="5599586" cy="1538527"/>
          </a:xfrm>
        </p:grpSpPr>
        <p:sp>
          <p:nvSpPr>
            <p:cNvPr id="268" name="Rectangle 267">
              <a:extLst>
                <a:ext uri="{FF2B5EF4-FFF2-40B4-BE49-F238E27FC236}">
                  <a16:creationId xmlns:a16="http://schemas.microsoft.com/office/drawing/2014/main" id="{C7B5E9A8-5EC8-45D9-9FD2-1D23E1CE9174}"/>
                </a:ext>
              </a:extLst>
            </p:cNvPr>
            <p:cNvSpPr/>
            <p:nvPr/>
          </p:nvSpPr>
          <p:spPr>
            <a:xfrm>
              <a:off x="3600752" y="3409078"/>
              <a:ext cx="1623693" cy="720197"/>
            </a:xfrm>
            <a:prstGeom prst="rect">
              <a:avLst/>
            </a:prstGeom>
          </p:spPr>
          <p:txBody>
            <a:bodyPr wrap="square">
              <a:spAutoFit/>
            </a:bodyPr>
            <a:lstStyle/>
            <a:p>
              <a:pPr defTabSz="1139921" fontAlgn="base">
                <a:spcAft>
                  <a:spcPct val="0"/>
                </a:spcAft>
                <a:defRPr/>
              </a:pPr>
              <a:r>
                <a:rPr lang="en-US" sz="1428" b="1" kern="0" dirty="0">
                  <a:ln>
                    <a:solidFill>
                      <a:srgbClr val="FFFFFF">
                        <a:alpha val="0"/>
                      </a:srgbClr>
                    </a:solidFill>
                  </a:ln>
                  <a:solidFill>
                    <a:srgbClr val="0078D4"/>
                  </a:solidFill>
                  <a:latin typeface="Segoe UI Semibold"/>
                  <a:cs typeface="Segoe UI" panose="020B0502040204020203" pitchFamily="34" charset="0"/>
                </a:rPr>
                <a:t>Normalization </a:t>
              </a:r>
              <a:br>
                <a:rPr lang="en-US" sz="1428" b="1" kern="0" dirty="0">
                  <a:ln>
                    <a:solidFill>
                      <a:srgbClr val="FFFFFF">
                        <a:alpha val="0"/>
                      </a:srgbClr>
                    </a:solidFill>
                  </a:ln>
                  <a:solidFill>
                    <a:srgbClr val="0078D4"/>
                  </a:solidFill>
                  <a:latin typeface="Segoe UI Semibold"/>
                  <a:cs typeface="Segoe UI" panose="020B0502040204020203" pitchFamily="34" charset="0"/>
                </a:rPr>
              </a:br>
              <a:r>
                <a:rPr lang="en-US" sz="1428" b="1" kern="0" dirty="0">
                  <a:ln>
                    <a:solidFill>
                      <a:srgbClr val="FFFFFF">
                        <a:alpha val="0"/>
                      </a:srgbClr>
                    </a:solidFill>
                  </a:ln>
                  <a:solidFill>
                    <a:srgbClr val="0078D4"/>
                  </a:solidFill>
                  <a:latin typeface="Segoe UI Semibold"/>
                  <a:cs typeface="Segoe UI" panose="020B0502040204020203" pitchFamily="34" charset="0"/>
                </a:rPr>
                <a:t>&amp; enrichment</a:t>
              </a:r>
              <a:br>
                <a:rPr lang="en-US" sz="1099" b="1" kern="0" dirty="0">
                  <a:ln>
                    <a:solidFill>
                      <a:srgbClr val="FFFFFF">
                        <a:alpha val="0"/>
                      </a:srgbClr>
                    </a:solidFill>
                  </a:ln>
                  <a:gradFill>
                    <a:gsLst>
                      <a:gs pos="0">
                        <a:srgbClr val="0078D7"/>
                      </a:gs>
                      <a:gs pos="100000">
                        <a:srgbClr val="0078D7"/>
                      </a:gs>
                    </a:gsLst>
                    <a:lin ang="5400000" scaled="0"/>
                  </a:gradFill>
                  <a:latin typeface="Segoe UI" panose="020B0502040204020203" pitchFamily="34" charset="0"/>
                  <a:cs typeface="Segoe UI" panose="020B0502040204020203" pitchFamily="34" charset="0"/>
                </a:rPr>
              </a:br>
              <a:r>
                <a:rPr lang="en-US" sz="1224" kern="0" dirty="0">
                  <a:solidFill>
                    <a:srgbClr val="0D0D0D"/>
                  </a:solidFill>
                  <a:latin typeface="Segoe UI"/>
                  <a:cs typeface="Segoe UI" panose="020B0502040204020203" pitchFamily="34" charset="0"/>
                </a:rPr>
                <a:t>IP Geotagging, …</a:t>
              </a:r>
            </a:p>
          </p:txBody>
        </p:sp>
        <p:sp>
          <p:nvSpPr>
            <p:cNvPr id="272" name="Freeform 95">
              <a:extLst>
                <a:ext uri="{FF2B5EF4-FFF2-40B4-BE49-F238E27FC236}">
                  <a16:creationId xmlns:a16="http://schemas.microsoft.com/office/drawing/2014/main" id="{3DB56CE6-4A47-4823-B162-701AD3135C79}"/>
                </a:ext>
              </a:extLst>
            </p:cNvPr>
            <p:cNvSpPr>
              <a:spLocks/>
            </p:cNvSpPr>
            <p:nvPr/>
          </p:nvSpPr>
          <p:spPr bwMode="auto">
            <a:xfrm flipH="1">
              <a:off x="5826624" y="3522849"/>
              <a:ext cx="2400338" cy="14247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rgbClr val="505050"/>
                </a:solidFill>
                <a:latin typeface="Segoe UI"/>
              </a:endParaRPr>
            </a:p>
          </p:txBody>
        </p:sp>
        <p:sp>
          <p:nvSpPr>
            <p:cNvPr id="273" name="Rectangle 272">
              <a:extLst>
                <a:ext uri="{FF2B5EF4-FFF2-40B4-BE49-F238E27FC236}">
                  <a16:creationId xmlns:a16="http://schemas.microsoft.com/office/drawing/2014/main" id="{124C7D15-BCDD-421F-B046-EB33AF4B099D}"/>
                </a:ext>
              </a:extLst>
            </p:cNvPr>
            <p:cNvSpPr/>
            <p:nvPr/>
          </p:nvSpPr>
          <p:spPr>
            <a:xfrm>
              <a:off x="5957752" y="4317493"/>
              <a:ext cx="2138082" cy="531812"/>
            </a:xfrm>
            <a:prstGeom prst="rect">
              <a:avLst/>
            </a:prstGeom>
            <a:ln>
              <a:noFill/>
            </a:ln>
          </p:spPr>
          <p:txBody>
            <a:bodyPr wrap="square">
              <a:spAutoFit/>
            </a:bodyPr>
            <a:lstStyle/>
            <a:p>
              <a:pPr algn="ctr" defTabSz="914224">
                <a:defRPr/>
              </a:pPr>
              <a:r>
                <a:rPr lang="en-US" sz="1428" b="1" kern="0" dirty="0">
                  <a:ln>
                    <a:solidFill>
                      <a:srgbClr val="FFFFFF">
                        <a:alpha val="0"/>
                      </a:srgbClr>
                    </a:solidFill>
                  </a:ln>
                  <a:solidFill>
                    <a:srgbClr val="0078D4"/>
                  </a:solidFill>
                  <a:latin typeface="Segoe UI Semibold"/>
                  <a:cs typeface="Segoe UI" panose="020B0502040204020203" pitchFamily="34" charset="0"/>
                </a:rPr>
                <a:t>Scalable Log </a:t>
              </a:r>
              <a:br>
                <a:rPr lang="en-US" sz="1428" b="1" kern="0" dirty="0">
                  <a:ln>
                    <a:solidFill>
                      <a:srgbClr val="FFFFFF">
                        <a:alpha val="0"/>
                      </a:srgbClr>
                    </a:solidFill>
                  </a:ln>
                  <a:solidFill>
                    <a:srgbClr val="0078D4"/>
                  </a:solidFill>
                  <a:latin typeface="Segoe UI Semibold"/>
                  <a:cs typeface="Segoe UI" panose="020B0502040204020203" pitchFamily="34" charset="0"/>
                </a:rPr>
              </a:br>
              <a:r>
                <a:rPr lang="en-US" sz="1428" b="1" kern="0" dirty="0">
                  <a:ln>
                    <a:solidFill>
                      <a:srgbClr val="FFFFFF">
                        <a:alpha val="0"/>
                      </a:srgbClr>
                    </a:solidFill>
                  </a:ln>
                  <a:solidFill>
                    <a:srgbClr val="0078D4"/>
                  </a:solidFill>
                  <a:latin typeface="Segoe UI Semibold"/>
                  <a:cs typeface="Segoe UI" panose="020B0502040204020203" pitchFamily="34" charset="0"/>
                </a:rPr>
                <a:t>Analytics Platform</a:t>
              </a:r>
            </a:p>
          </p:txBody>
        </p:sp>
        <p:cxnSp>
          <p:nvCxnSpPr>
            <p:cNvPr id="271" name="Straight Connector 270">
              <a:extLst>
                <a:ext uri="{FF2B5EF4-FFF2-40B4-BE49-F238E27FC236}">
                  <a16:creationId xmlns:a16="http://schemas.microsoft.com/office/drawing/2014/main" id="{C187CB89-0889-49B4-8CE3-889CCE3A5364}"/>
                </a:ext>
              </a:extLst>
            </p:cNvPr>
            <p:cNvCxnSpPr>
              <a:cxnSpLocks/>
            </p:cNvCxnSpPr>
            <p:nvPr/>
          </p:nvCxnSpPr>
          <p:spPr>
            <a:xfrm>
              <a:off x="5184424" y="3953697"/>
              <a:ext cx="808869"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FC323622-CDF3-49D0-BC6A-52205931902E}"/>
                </a:ext>
              </a:extLst>
            </p:cNvPr>
            <p:cNvCxnSpPr>
              <a:cxnSpLocks/>
            </p:cNvCxnSpPr>
            <p:nvPr/>
          </p:nvCxnSpPr>
          <p:spPr>
            <a:xfrm>
              <a:off x="2627376" y="3818774"/>
              <a:ext cx="860715"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46" name="Trackers_EADF" title="Icon of a clipboard with a checklist on it">
              <a:extLst>
                <a:ext uri="{FF2B5EF4-FFF2-40B4-BE49-F238E27FC236}">
                  <a16:creationId xmlns:a16="http://schemas.microsoft.com/office/drawing/2014/main" id="{0AEDB469-48E9-421B-A5BA-E34421EC3412}"/>
                </a:ext>
              </a:extLst>
            </p:cNvPr>
            <p:cNvSpPr>
              <a:spLocks noChangeAspect="1" noEditPoints="1"/>
            </p:cNvSpPr>
            <p:nvPr/>
          </p:nvSpPr>
          <p:spPr bwMode="auto">
            <a:xfrm>
              <a:off x="6840509" y="3762254"/>
              <a:ext cx="372569" cy="50801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309" name="Group 308">
            <a:extLst>
              <a:ext uri="{FF2B5EF4-FFF2-40B4-BE49-F238E27FC236}">
                <a16:creationId xmlns:a16="http://schemas.microsoft.com/office/drawing/2014/main" id="{C73C0187-ADE5-4C2B-999A-2D5C9A8C7C24}"/>
              </a:ext>
            </a:extLst>
          </p:cNvPr>
          <p:cNvGrpSpPr/>
          <p:nvPr/>
        </p:nvGrpSpPr>
        <p:grpSpPr>
          <a:xfrm>
            <a:off x="2873411" y="2022341"/>
            <a:ext cx="3198788" cy="702556"/>
            <a:chOff x="2817238" y="1982867"/>
            <a:chExt cx="3136351" cy="688843"/>
          </a:xfrm>
        </p:grpSpPr>
        <p:cxnSp>
          <p:nvCxnSpPr>
            <p:cNvPr id="240" name="Straight Connector 239">
              <a:extLst>
                <a:ext uri="{FF2B5EF4-FFF2-40B4-BE49-F238E27FC236}">
                  <a16:creationId xmlns:a16="http://schemas.microsoft.com/office/drawing/2014/main" id="{D93145A2-879F-4C27-9FB9-F2500F439BC8}"/>
                </a:ext>
              </a:extLst>
            </p:cNvPr>
            <p:cNvCxnSpPr>
              <a:cxnSpLocks/>
            </p:cNvCxnSpPr>
            <p:nvPr/>
          </p:nvCxnSpPr>
          <p:spPr>
            <a:xfrm>
              <a:off x="3029712" y="2416488"/>
              <a:ext cx="458379"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F58779AC-E36A-4157-BEEF-508E10C414EC}"/>
                </a:ext>
              </a:extLst>
            </p:cNvPr>
            <p:cNvSpPr txBox="1"/>
            <p:nvPr/>
          </p:nvSpPr>
          <p:spPr>
            <a:xfrm>
              <a:off x="3600752" y="1982867"/>
              <a:ext cx="1651882" cy="688843"/>
            </a:xfrm>
            <a:prstGeom prst="rect">
              <a:avLst/>
            </a:prstGeom>
            <a:noFill/>
            <a:ln>
              <a:noFill/>
            </a:ln>
          </p:spPr>
          <p:txBody>
            <a:bodyPr wrap="square" rtlCol="0">
              <a:spAutoFit/>
            </a:bodyPr>
            <a:lstStyle/>
            <a:p>
              <a:pPr defTabSz="914224">
                <a:defRPr/>
              </a:pPr>
              <a:r>
                <a:rPr lang="en-US" sz="1428" b="1" kern="0" dirty="0">
                  <a:ln>
                    <a:solidFill>
                      <a:srgbClr val="FFFFFF">
                        <a:alpha val="0"/>
                      </a:srgbClr>
                    </a:solidFill>
                  </a:ln>
                  <a:solidFill>
                    <a:srgbClr val="0078D4"/>
                  </a:solidFill>
                  <a:latin typeface="Segoe UI Semibold"/>
                  <a:cs typeface="Segoe UI" panose="020B0502040204020203" pitchFamily="34" charset="0"/>
                </a:rPr>
                <a:t>Network &amp; PaaS</a:t>
              </a:r>
              <a:br>
                <a:rPr lang="en-US" sz="1199" kern="0" dirty="0">
                  <a:solidFill>
                    <a:srgbClr val="353535">
                      <a:lumMod val="85000"/>
                      <a:lumOff val="15000"/>
                    </a:srgbClr>
                  </a:solidFill>
                  <a:latin typeface="Calibri" panose="020F0502020204030204"/>
                </a:rPr>
              </a:br>
              <a:r>
                <a:rPr lang="en-US" sz="1224" kern="0" dirty="0" err="1">
                  <a:solidFill>
                    <a:srgbClr val="0D0D0D"/>
                  </a:solidFill>
                  <a:latin typeface="Segoe UI"/>
                  <a:cs typeface="Segoe UI" panose="020B0502040204020203" pitchFamily="34" charset="0"/>
                </a:rPr>
                <a:t>Netflow</a:t>
              </a:r>
              <a:r>
                <a:rPr lang="en-US" sz="1224" kern="0" dirty="0">
                  <a:solidFill>
                    <a:srgbClr val="0D0D0D"/>
                  </a:solidFill>
                  <a:latin typeface="Segoe UI"/>
                  <a:cs typeface="Segoe UI" panose="020B0502040204020203" pitchFamily="34" charset="0"/>
                </a:rPr>
                <a:t>, SQL DB </a:t>
              </a:r>
              <a:br>
                <a:rPr lang="en-US" sz="1224" kern="0" dirty="0">
                  <a:solidFill>
                    <a:srgbClr val="0D0D0D"/>
                  </a:solidFill>
                  <a:latin typeface="Segoe UI"/>
                  <a:cs typeface="Segoe UI" panose="020B0502040204020203" pitchFamily="34" charset="0"/>
                </a:rPr>
              </a:br>
              <a:r>
                <a:rPr lang="en-US" sz="1224" kern="0" dirty="0">
                  <a:solidFill>
                    <a:srgbClr val="0D0D0D"/>
                  </a:solidFill>
                  <a:latin typeface="Segoe UI"/>
                  <a:cs typeface="Segoe UI" panose="020B0502040204020203" pitchFamily="34" charset="0"/>
                </a:rPr>
                <a:t>and Storage Logs, …</a:t>
              </a:r>
              <a:endParaRPr lang="en-US" sz="1099" kern="0" dirty="0">
                <a:solidFill>
                  <a:srgbClr val="0D0D0D"/>
                </a:solidFill>
                <a:latin typeface="Segoe UI"/>
                <a:cs typeface="Segoe UI" panose="020B0502040204020203" pitchFamily="34" charset="0"/>
              </a:endParaRPr>
            </a:p>
          </p:txBody>
        </p:sp>
        <p:cxnSp>
          <p:nvCxnSpPr>
            <p:cNvPr id="243" name="Straight Connector 242">
              <a:extLst>
                <a:ext uri="{FF2B5EF4-FFF2-40B4-BE49-F238E27FC236}">
                  <a16:creationId xmlns:a16="http://schemas.microsoft.com/office/drawing/2014/main" id="{C0DA3DCA-6031-4AE1-9922-EB677CB49440}"/>
                </a:ext>
              </a:extLst>
            </p:cNvPr>
            <p:cNvCxnSpPr>
              <a:cxnSpLocks/>
            </p:cNvCxnSpPr>
            <p:nvPr/>
          </p:nvCxnSpPr>
          <p:spPr>
            <a:xfrm>
              <a:off x="2817238" y="2127924"/>
              <a:ext cx="670853"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243F95FE-744F-4267-8856-AE9551D15F81}"/>
                </a:ext>
              </a:extLst>
            </p:cNvPr>
            <p:cNvCxnSpPr>
              <a:cxnSpLocks/>
            </p:cNvCxnSpPr>
            <p:nvPr/>
          </p:nvCxnSpPr>
          <p:spPr>
            <a:xfrm>
              <a:off x="5164739" y="2389879"/>
              <a:ext cx="78885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609D8F9-D8C7-4843-A7E8-28B8BBF92CCB}"/>
              </a:ext>
            </a:extLst>
          </p:cNvPr>
          <p:cNvGrpSpPr/>
          <p:nvPr/>
        </p:nvGrpSpPr>
        <p:grpSpPr>
          <a:xfrm>
            <a:off x="303287" y="1364600"/>
            <a:ext cx="3720205" cy="5258828"/>
            <a:chOff x="297280" y="1337965"/>
            <a:chExt cx="3647591" cy="5156182"/>
          </a:xfrm>
        </p:grpSpPr>
        <p:cxnSp>
          <p:nvCxnSpPr>
            <p:cNvPr id="176" name="Straight Connector 175">
              <a:extLst>
                <a:ext uri="{FF2B5EF4-FFF2-40B4-BE49-F238E27FC236}">
                  <a16:creationId xmlns:a16="http://schemas.microsoft.com/office/drawing/2014/main" id="{4258E889-6F1F-431A-A31B-A25E9B035DD2}"/>
                </a:ext>
              </a:extLst>
            </p:cNvPr>
            <p:cNvCxnSpPr>
              <a:cxnSpLocks/>
            </p:cNvCxnSpPr>
            <p:nvPr/>
          </p:nvCxnSpPr>
          <p:spPr>
            <a:xfrm>
              <a:off x="718342" y="4126862"/>
              <a:ext cx="0" cy="920318"/>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DB60AA29-851C-4F43-9B6A-C0E7F56DC117}"/>
                </a:ext>
              </a:extLst>
            </p:cNvPr>
            <p:cNvCxnSpPr>
              <a:cxnSpLocks/>
            </p:cNvCxnSpPr>
            <p:nvPr/>
          </p:nvCxnSpPr>
          <p:spPr>
            <a:xfrm>
              <a:off x="718342" y="3060433"/>
              <a:ext cx="0" cy="434956"/>
            </a:xfrm>
            <a:prstGeom prst="line">
              <a:avLst/>
            </a:prstGeom>
            <a:ln w="19050">
              <a:solidFill>
                <a:schemeClr val="tx2"/>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7C8A7294-1171-4899-8B29-80A586F26FA0}"/>
                </a:ext>
              </a:extLst>
            </p:cNvPr>
            <p:cNvSpPr/>
            <p:nvPr/>
          </p:nvSpPr>
          <p:spPr>
            <a:xfrm>
              <a:off x="1025815" y="4308875"/>
              <a:ext cx="2919056" cy="2185272"/>
            </a:xfrm>
            <a:prstGeom prst="rect">
              <a:avLst/>
            </a:prstGeom>
            <a:solidFill>
              <a:schemeClr val="bg1">
                <a:lumMod val="95000"/>
              </a:schemeClr>
            </a:solidFill>
            <a:ln w="38100" cap="flat" cmpd="sng" algn="ctr">
              <a:noFill/>
              <a:prstDash val="solid"/>
            </a:ln>
            <a:effectLst/>
          </p:spPr>
          <p:txBody>
            <a:bodyPr rtlCol="0" anchor="ctr"/>
            <a:lstStyle/>
            <a:p>
              <a:pPr algn="ctr" defTabSz="931881">
                <a:defRPr/>
              </a:pPr>
              <a:endParaRPr lang="en-US" sz="1836" kern="0">
                <a:solidFill>
                  <a:prstClr val="white"/>
                </a:solidFill>
                <a:latin typeface="Segoe UI"/>
              </a:endParaRPr>
            </a:p>
          </p:txBody>
        </p:sp>
        <p:sp>
          <p:nvSpPr>
            <p:cNvPr id="122" name="cloud" title="Icon of a cloud">
              <a:extLst>
                <a:ext uri="{FF2B5EF4-FFF2-40B4-BE49-F238E27FC236}">
                  <a16:creationId xmlns:a16="http://schemas.microsoft.com/office/drawing/2014/main" id="{2682DBB8-2E6B-4B90-B357-1D5FEE4ECAB1}"/>
                </a:ext>
              </a:extLst>
            </p:cNvPr>
            <p:cNvSpPr>
              <a:spLocks noChangeAspect="1"/>
            </p:cNvSpPr>
            <p:nvPr/>
          </p:nvSpPr>
          <p:spPr bwMode="auto">
            <a:xfrm>
              <a:off x="2355588" y="5205494"/>
              <a:ext cx="629431" cy="4010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dirty="0">
                <a:gradFill>
                  <a:gsLst>
                    <a:gs pos="0">
                      <a:srgbClr val="505050"/>
                    </a:gs>
                    <a:gs pos="100000">
                      <a:srgbClr val="505050"/>
                    </a:gs>
                  </a:gsLst>
                </a:gradFill>
                <a:latin typeface="Segoe UI"/>
              </a:endParaRPr>
            </a:p>
          </p:txBody>
        </p:sp>
        <p:sp>
          <p:nvSpPr>
            <p:cNvPr id="125" name="cloud" title="Icon of a cloud">
              <a:extLst>
                <a:ext uri="{FF2B5EF4-FFF2-40B4-BE49-F238E27FC236}">
                  <a16:creationId xmlns:a16="http://schemas.microsoft.com/office/drawing/2014/main" id="{6E5CD85B-EF72-4F10-99C8-6F9D187F8A8D}"/>
                </a:ext>
              </a:extLst>
            </p:cNvPr>
            <p:cNvSpPr>
              <a:spLocks noChangeAspect="1"/>
            </p:cNvSpPr>
            <p:nvPr/>
          </p:nvSpPr>
          <p:spPr bwMode="auto">
            <a:xfrm>
              <a:off x="3268477" y="4947605"/>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dirty="0">
                <a:gradFill>
                  <a:gsLst>
                    <a:gs pos="0">
                      <a:srgbClr val="505050"/>
                    </a:gs>
                    <a:gs pos="100000">
                      <a:srgbClr val="505050"/>
                    </a:gs>
                  </a:gsLst>
                </a:gradFill>
                <a:latin typeface="Segoe UI"/>
              </a:endParaRPr>
            </a:p>
          </p:txBody>
        </p:sp>
        <p:sp>
          <p:nvSpPr>
            <p:cNvPr id="294" name="Rectangle 293">
              <a:extLst>
                <a:ext uri="{FF2B5EF4-FFF2-40B4-BE49-F238E27FC236}">
                  <a16:creationId xmlns:a16="http://schemas.microsoft.com/office/drawing/2014/main" id="{8BED44D3-D595-40D0-B6C4-9898EE2BA40E}"/>
                </a:ext>
              </a:extLst>
            </p:cNvPr>
            <p:cNvSpPr/>
            <p:nvPr/>
          </p:nvSpPr>
          <p:spPr bwMode="auto">
            <a:xfrm>
              <a:off x="517394" y="4958803"/>
              <a:ext cx="1467073" cy="1227581"/>
            </a:xfrm>
            <a:prstGeom prst="rect">
              <a:avLst/>
            </a:prstGeom>
            <a:solidFill>
              <a:srgbClr val="FFFFFF"/>
            </a:solidFill>
            <a:ln w="25400"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27D48CBE-CB91-4954-99BE-143B72D50016}"/>
                </a:ext>
              </a:extLst>
            </p:cNvPr>
            <p:cNvSpPr/>
            <p:nvPr/>
          </p:nvSpPr>
          <p:spPr>
            <a:xfrm>
              <a:off x="1290500" y="4358210"/>
              <a:ext cx="2373828" cy="502317"/>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39921" fontAlgn="base">
                <a:spcAft>
                  <a:spcPct val="0"/>
                </a:spcAft>
                <a:defRPr/>
              </a:pPr>
              <a:r>
                <a:rPr lang="en-US" sz="1632" dirty="0">
                  <a:ln>
                    <a:solidFill>
                      <a:srgbClr val="FFFFFF">
                        <a:alpha val="0"/>
                      </a:srgbClr>
                    </a:solidFill>
                  </a:ln>
                  <a:solidFill>
                    <a:srgbClr val="0D0D0D"/>
                  </a:solidFill>
                  <a:latin typeface="Segoe UI Semibold"/>
                  <a:cs typeface="Segoe UI" panose="020B0502040204020203" pitchFamily="34" charset="0"/>
                </a:rPr>
                <a:t>On-premises, private </a:t>
              </a:r>
              <a:br>
                <a:rPr lang="en-US" sz="1632" dirty="0">
                  <a:ln>
                    <a:solidFill>
                      <a:srgbClr val="FFFFFF">
                        <a:alpha val="0"/>
                      </a:srgbClr>
                    </a:solidFill>
                  </a:ln>
                  <a:solidFill>
                    <a:srgbClr val="0D0D0D"/>
                  </a:solidFill>
                  <a:latin typeface="Segoe UI Semibold"/>
                  <a:cs typeface="Segoe UI" panose="020B0502040204020203" pitchFamily="34" charset="0"/>
                </a:rPr>
              </a:br>
              <a:r>
                <a:rPr lang="en-US" sz="1632" dirty="0">
                  <a:ln>
                    <a:solidFill>
                      <a:srgbClr val="FFFFFF">
                        <a:alpha val="0"/>
                      </a:srgbClr>
                    </a:solidFill>
                  </a:ln>
                  <a:solidFill>
                    <a:srgbClr val="0D0D0D"/>
                  </a:solidFill>
                  <a:latin typeface="Segoe UI Semibold"/>
                  <a:cs typeface="Segoe UI" panose="020B0502040204020203" pitchFamily="34" charset="0"/>
                </a:rPr>
                <a:t>and public clouds</a:t>
              </a:r>
            </a:p>
          </p:txBody>
        </p:sp>
        <p:sp>
          <p:nvSpPr>
            <p:cNvPr id="121" name="building_1" title="Icon of two tall rectangular buildings of different heights">
              <a:extLst>
                <a:ext uri="{FF2B5EF4-FFF2-40B4-BE49-F238E27FC236}">
                  <a16:creationId xmlns:a16="http://schemas.microsoft.com/office/drawing/2014/main" id="{0ED615BA-A1B2-4F12-BA3F-AE9AAA6FCE0E}"/>
                </a:ext>
              </a:extLst>
            </p:cNvPr>
            <p:cNvSpPr>
              <a:spLocks noChangeAspect="1" noEditPoints="1"/>
            </p:cNvSpPr>
            <p:nvPr/>
          </p:nvSpPr>
          <p:spPr bwMode="auto">
            <a:xfrm>
              <a:off x="2159112" y="5138164"/>
              <a:ext cx="1350474" cy="1355983"/>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solidFill>
              <a:schemeClr val="bg1">
                <a:lumMod val="95000"/>
              </a:schemeClr>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sp>
          <p:nvSpPr>
            <p:cNvPr id="124" name="monitor" title="Icon of a monitor">
              <a:extLst>
                <a:ext uri="{FF2B5EF4-FFF2-40B4-BE49-F238E27FC236}">
                  <a16:creationId xmlns:a16="http://schemas.microsoft.com/office/drawing/2014/main" id="{5A6C94ED-CC93-48C5-BFB0-D6B369C9ABE6}"/>
                </a:ext>
              </a:extLst>
            </p:cNvPr>
            <p:cNvSpPr>
              <a:spLocks noChangeAspect="1" noEditPoints="1"/>
            </p:cNvSpPr>
            <p:nvPr/>
          </p:nvSpPr>
          <p:spPr bwMode="auto">
            <a:xfrm>
              <a:off x="731838" y="504718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grpSp>
          <p:nvGrpSpPr>
            <p:cNvPr id="6" name="Group 5">
              <a:extLst>
                <a:ext uri="{FF2B5EF4-FFF2-40B4-BE49-F238E27FC236}">
                  <a16:creationId xmlns:a16="http://schemas.microsoft.com/office/drawing/2014/main" id="{F94F75C8-4E60-4519-A928-13558D552E4D}"/>
                </a:ext>
              </a:extLst>
            </p:cNvPr>
            <p:cNvGrpSpPr/>
            <p:nvPr/>
          </p:nvGrpSpPr>
          <p:grpSpPr>
            <a:xfrm>
              <a:off x="717184" y="5523942"/>
              <a:ext cx="486508" cy="587078"/>
              <a:chOff x="668872" y="5764009"/>
              <a:chExt cx="486508" cy="587078"/>
            </a:xfrm>
          </p:grpSpPr>
          <p:sp>
            <p:nvSpPr>
              <p:cNvPr id="123" name="server" title="Icon of a server tower">
                <a:extLst>
                  <a:ext uri="{FF2B5EF4-FFF2-40B4-BE49-F238E27FC236}">
                    <a16:creationId xmlns:a16="http://schemas.microsoft.com/office/drawing/2014/main" id="{D6689A97-6683-4586-9E57-7BD1507E3C1F}"/>
                  </a:ext>
                </a:extLst>
              </p:cNvPr>
              <p:cNvSpPr>
                <a:spLocks noChangeAspect="1" noEditPoints="1"/>
              </p:cNvSpPr>
              <p:nvPr/>
            </p:nvSpPr>
            <p:spPr bwMode="auto">
              <a:xfrm>
                <a:off x="668872" y="5764009"/>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36" name="server" title="Icon of a server tower">
                <a:extLst>
                  <a:ext uri="{FF2B5EF4-FFF2-40B4-BE49-F238E27FC236}">
                    <a16:creationId xmlns:a16="http://schemas.microsoft.com/office/drawing/2014/main" id="{1BC3941C-6F76-44BE-8797-F82B02DDDA24}"/>
                  </a:ext>
                </a:extLst>
              </p:cNvPr>
              <p:cNvSpPr>
                <a:spLocks noChangeAspect="1" noEditPoints="1"/>
              </p:cNvSpPr>
              <p:nvPr/>
            </p:nvSpPr>
            <p:spPr bwMode="auto">
              <a:xfrm>
                <a:off x="941661" y="5764009"/>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sp>
            <p:nvSpPr>
              <p:cNvPr id="137" name="server" title="Icon of a server tower">
                <a:extLst>
                  <a:ext uri="{FF2B5EF4-FFF2-40B4-BE49-F238E27FC236}">
                    <a16:creationId xmlns:a16="http://schemas.microsoft.com/office/drawing/2014/main" id="{606AA216-545F-4C84-8BFE-22A2D7625721}"/>
                  </a:ext>
                </a:extLst>
              </p:cNvPr>
              <p:cNvSpPr>
                <a:spLocks noChangeAspect="1" noEditPoints="1"/>
              </p:cNvSpPr>
              <p:nvPr/>
            </p:nvSpPr>
            <p:spPr bwMode="auto">
              <a:xfrm>
                <a:off x="805267" y="5945155"/>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grpSp>
          <p:nvGrpSpPr>
            <p:cNvPr id="7" name="Group 6">
              <a:extLst>
                <a:ext uri="{FF2B5EF4-FFF2-40B4-BE49-F238E27FC236}">
                  <a16:creationId xmlns:a16="http://schemas.microsoft.com/office/drawing/2014/main" id="{B16E03DA-71EC-495F-9200-CE457CF224D2}"/>
                </a:ext>
              </a:extLst>
            </p:cNvPr>
            <p:cNvGrpSpPr/>
            <p:nvPr/>
          </p:nvGrpSpPr>
          <p:grpSpPr>
            <a:xfrm>
              <a:off x="1403033" y="5275496"/>
              <a:ext cx="505061" cy="526333"/>
              <a:chOff x="1252560" y="5449400"/>
              <a:chExt cx="505061" cy="526333"/>
            </a:xfrm>
          </p:grpSpPr>
          <p:sp>
            <p:nvSpPr>
              <p:cNvPr id="139" name="server" title="Icon of a server tower">
                <a:extLst>
                  <a:ext uri="{FF2B5EF4-FFF2-40B4-BE49-F238E27FC236}">
                    <a16:creationId xmlns:a16="http://schemas.microsoft.com/office/drawing/2014/main" id="{4C092682-E1B2-4763-BE76-6AEA976C2599}"/>
                  </a:ext>
                </a:extLst>
              </p:cNvPr>
              <p:cNvSpPr>
                <a:spLocks noChangeAspect="1" noEditPoints="1"/>
              </p:cNvSpPr>
              <p:nvPr/>
            </p:nvSpPr>
            <p:spPr bwMode="auto">
              <a:xfrm>
                <a:off x="1252560" y="5449400"/>
                <a:ext cx="213719" cy="40593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chemeClr val="bg1"/>
              </a:solid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grpSp>
            <p:nvGrpSpPr>
              <p:cNvPr id="126" name="Group 125">
                <a:extLst>
                  <a:ext uri="{FF2B5EF4-FFF2-40B4-BE49-F238E27FC236}">
                    <a16:creationId xmlns:a16="http://schemas.microsoft.com/office/drawing/2014/main" id="{33E27A72-9F38-4F43-AE3B-89A1CF5F9B81}"/>
                  </a:ext>
                </a:extLst>
              </p:cNvPr>
              <p:cNvGrpSpPr>
                <a:grpSpLocks noChangeAspect="1"/>
              </p:cNvGrpSpPr>
              <p:nvPr/>
            </p:nvGrpSpPr>
            <p:grpSpPr>
              <a:xfrm>
                <a:off x="1369326" y="5620461"/>
                <a:ext cx="388295" cy="355272"/>
                <a:chOff x="4475586" y="2774300"/>
                <a:chExt cx="954390" cy="873220"/>
              </a:xfrm>
              <a:solidFill>
                <a:schemeClr val="bg1"/>
              </a:solidFill>
            </p:grpSpPr>
            <p:grpSp>
              <p:nvGrpSpPr>
                <p:cNvPr id="127" name="Group 126">
                  <a:extLst>
                    <a:ext uri="{FF2B5EF4-FFF2-40B4-BE49-F238E27FC236}">
                      <a16:creationId xmlns:a16="http://schemas.microsoft.com/office/drawing/2014/main" id="{914CE635-01C3-47AA-B262-256C1EE3FF4A}"/>
                    </a:ext>
                  </a:extLst>
                </p:cNvPr>
                <p:cNvGrpSpPr/>
                <p:nvPr/>
              </p:nvGrpSpPr>
              <p:grpSpPr>
                <a:xfrm>
                  <a:off x="4475586" y="2774300"/>
                  <a:ext cx="867747" cy="807096"/>
                  <a:chOff x="4475583" y="2774302"/>
                  <a:chExt cx="867748" cy="807098"/>
                </a:xfrm>
                <a:grpFill/>
              </p:grpSpPr>
              <p:sp>
                <p:nvSpPr>
                  <p:cNvPr id="129" name="Rectangle 128">
                    <a:extLst>
                      <a:ext uri="{FF2B5EF4-FFF2-40B4-BE49-F238E27FC236}">
                        <a16:creationId xmlns:a16="http://schemas.microsoft.com/office/drawing/2014/main" id="{20F348AD-5C8D-4508-ABBF-F72D4257A767}"/>
                      </a:ext>
                    </a:extLst>
                  </p:cNvPr>
                  <p:cNvSpPr/>
                  <p:nvPr/>
                </p:nvSpPr>
                <p:spPr bwMode="auto">
                  <a:xfrm>
                    <a:off x="4705548" y="2774302"/>
                    <a:ext cx="407819"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30" name="Rectangle 129">
                    <a:extLst>
                      <a:ext uri="{FF2B5EF4-FFF2-40B4-BE49-F238E27FC236}">
                        <a16:creationId xmlns:a16="http://schemas.microsoft.com/office/drawing/2014/main" id="{28843651-28F0-4785-BE70-5E3B1AB0D7AD}"/>
                      </a:ext>
                    </a:extLst>
                  </p:cNvPr>
                  <p:cNvSpPr/>
                  <p:nvPr/>
                </p:nvSpPr>
                <p:spPr bwMode="auto">
                  <a:xfrm>
                    <a:off x="4705548" y="3341914"/>
                    <a:ext cx="407819"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31" name="Rectangle 130">
                    <a:extLst>
                      <a:ext uri="{FF2B5EF4-FFF2-40B4-BE49-F238E27FC236}">
                        <a16:creationId xmlns:a16="http://schemas.microsoft.com/office/drawing/2014/main" id="{C690001F-8C2C-49D0-B6BC-89DCC07BA7CB}"/>
                      </a:ext>
                    </a:extLst>
                  </p:cNvPr>
                  <p:cNvSpPr/>
                  <p:nvPr/>
                </p:nvSpPr>
                <p:spPr bwMode="auto">
                  <a:xfrm>
                    <a:off x="4475583" y="3058108"/>
                    <a:ext cx="407819"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32" name="Rectangle 131">
                    <a:extLst>
                      <a:ext uri="{FF2B5EF4-FFF2-40B4-BE49-F238E27FC236}">
                        <a16:creationId xmlns:a16="http://schemas.microsoft.com/office/drawing/2014/main" id="{77697F9B-9D6B-4B9C-8EC8-871F13512C91}"/>
                      </a:ext>
                    </a:extLst>
                  </p:cNvPr>
                  <p:cNvSpPr/>
                  <p:nvPr/>
                </p:nvSpPr>
                <p:spPr bwMode="auto">
                  <a:xfrm>
                    <a:off x="4935512" y="3058108"/>
                    <a:ext cx="407819"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33" name="Rectangle 132">
                    <a:extLst>
                      <a:ext uri="{FF2B5EF4-FFF2-40B4-BE49-F238E27FC236}">
                        <a16:creationId xmlns:a16="http://schemas.microsoft.com/office/drawing/2014/main" id="{B9A632AB-8C80-4E7E-A0C5-4F009792F026}"/>
                      </a:ext>
                    </a:extLst>
                  </p:cNvPr>
                  <p:cNvSpPr/>
                  <p:nvPr/>
                </p:nvSpPr>
                <p:spPr bwMode="auto">
                  <a:xfrm>
                    <a:off x="5162932" y="2774302"/>
                    <a:ext cx="177855"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34" name="Rectangle 133">
                    <a:extLst>
                      <a:ext uri="{FF2B5EF4-FFF2-40B4-BE49-F238E27FC236}">
                        <a16:creationId xmlns:a16="http://schemas.microsoft.com/office/drawing/2014/main" id="{20EDA7D0-3157-472B-BB34-2EBAF73F95FA}"/>
                      </a:ext>
                    </a:extLst>
                  </p:cNvPr>
                  <p:cNvSpPr/>
                  <p:nvPr/>
                </p:nvSpPr>
                <p:spPr bwMode="auto">
                  <a:xfrm>
                    <a:off x="4475583" y="2774302"/>
                    <a:ext cx="177855"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35" name="Rectangle 134">
                    <a:extLst>
                      <a:ext uri="{FF2B5EF4-FFF2-40B4-BE49-F238E27FC236}">
                        <a16:creationId xmlns:a16="http://schemas.microsoft.com/office/drawing/2014/main" id="{D9C33366-3529-4526-9B51-29011FEBEA71}"/>
                      </a:ext>
                    </a:extLst>
                  </p:cNvPr>
                  <p:cNvSpPr/>
                  <p:nvPr/>
                </p:nvSpPr>
                <p:spPr bwMode="auto">
                  <a:xfrm>
                    <a:off x="4475583" y="3341914"/>
                    <a:ext cx="177855" cy="239486"/>
                  </a:xfrm>
                  <a:prstGeom prst="rect">
                    <a:avLst/>
                  </a:prstGeom>
                  <a:grp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grpSp>
            <p:sp>
              <p:nvSpPr>
                <p:cNvPr id="128" name="Freeform: Shape 127">
                  <a:extLst>
                    <a:ext uri="{FF2B5EF4-FFF2-40B4-BE49-F238E27FC236}">
                      <a16:creationId xmlns:a16="http://schemas.microsoft.com/office/drawing/2014/main" id="{AB4A5D50-1103-4699-BBC4-577C0DE7D716}"/>
                    </a:ext>
                  </a:extLst>
                </p:cNvPr>
                <p:cNvSpPr/>
                <p:nvPr/>
              </p:nvSpPr>
              <p:spPr>
                <a:xfrm>
                  <a:off x="5078028" y="3132220"/>
                  <a:ext cx="351948" cy="515300"/>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grpFill/>
                <a:ln w="19050" cap="flat">
                  <a:solidFill>
                    <a:schemeClr val="tx2"/>
                  </a:solidFill>
                  <a:prstDash val="solid"/>
                  <a:miter/>
                </a:ln>
              </p:spPr>
              <p:txBody>
                <a:bodyPr rtlCol="0" anchor="ctr"/>
                <a:lstStyle/>
                <a:p>
                  <a:pPr defTabSz="932597">
                    <a:defRPr/>
                  </a:pPr>
                  <a:endParaRPr lang="en-US" sz="1836" dirty="0">
                    <a:solidFill>
                      <a:srgbClr val="505050"/>
                    </a:solidFill>
                    <a:latin typeface="Segoe UI"/>
                  </a:endParaRPr>
                </a:p>
              </p:txBody>
            </p:sp>
          </p:grpSp>
        </p:grpSp>
        <p:sp>
          <p:nvSpPr>
            <p:cNvPr id="278" name="Freeform 95">
              <a:extLst>
                <a:ext uri="{FF2B5EF4-FFF2-40B4-BE49-F238E27FC236}">
                  <a16:creationId xmlns:a16="http://schemas.microsoft.com/office/drawing/2014/main" id="{585B7718-F099-45B8-9B6E-5113E3FA6DB1}"/>
                </a:ext>
              </a:extLst>
            </p:cNvPr>
            <p:cNvSpPr>
              <a:spLocks/>
            </p:cNvSpPr>
            <p:nvPr/>
          </p:nvSpPr>
          <p:spPr bwMode="auto">
            <a:xfrm flipH="1">
              <a:off x="297280" y="1337965"/>
              <a:ext cx="2843200" cy="175297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solidFill>
            <a:ln w="38100">
              <a:solidFill>
                <a:srgbClr val="0078D7"/>
              </a:solidFill>
              <a:round/>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rgbClr val="505050"/>
                </a:solidFill>
                <a:latin typeface="Segoe UI"/>
              </a:endParaRPr>
            </a:p>
          </p:txBody>
        </p:sp>
        <p:grpSp>
          <p:nvGrpSpPr>
            <p:cNvPr id="279" name="Group 278">
              <a:extLst>
                <a:ext uri="{FF2B5EF4-FFF2-40B4-BE49-F238E27FC236}">
                  <a16:creationId xmlns:a16="http://schemas.microsoft.com/office/drawing/2014/main" id="{E2CDCFDD-033F-4241-89E7-9528F52C8691}"/>
                </a:ext>
              </a:extLst>
            </p:cNvPr>
            <p:cNvGrpSpPr/>
            <p:nvPr/>
          </p:nvGrpSpPr>
          <p:grpSpPr>
            <a:xfrm>
              <a:off x="1118213" y="2584830"/>
              <a:ext cx="452148" cy="452148"/>
              <a:chOff x="2789237" y="1642042"/>
              <a:chExt cx="461215" cy="461215"/>
            </a:xfrm>
          </p:grpSpPr>
          <p:sp>
            <p:nvSpPr>
              <p:cNvPr id="307" name="Rectangle 306">
                <a:extLst>
                  <a:ext uri="{FF2B5EF4-FFF2-40B4-BE49-F238E27FC236}">
                    <a16:creationId xmlns:a16="http://schemas.microsoft.com/office/drawing/2014/main" id="{DEFD094A-86DA-4254-9804-363596B2A453}"/>
                  </a:ext>
                </a:extLst>
              </p:cNvPr>
              <p:cNvSpPr/>
              <p:nvPr/>
            </p:nvSpPr>
            <p:spPr>
              <a:xfrm>
                <a:off x="2789237" y="1642042"/>
                <a:ext cx="461215" cy="461215"/>
              </a:xfrm>
              <a:prstGeom prst="rect">
                <a:avLst/>
              </a:prstGeom>
              <a:solidFill>
                <a:srgbClr val="0072C6"/>
              </a:solidFill>
              <a:ln w="10795" cap="flat" cmpd="sng" algn="ctr">
                <a:noFill/>
                <a:prstDash val="solid"/>
              </a:ln>
              <a:effectLst/>
            </p:spPr>
            <p:txBody>
              <a:bodyPr rtlCol="0" anchor="ctr"/>
              <a:lstStyle/>
              <a:p>
                <a:pPr algn="ctr" defTabSz="931881">
                  <a:defRPr/>
                </a:pPr>
                <a:endParaRPr lang="en-US" sz="1836" kern="0">
                  <a:solidFill>
                    <a:prstClr val="white"/>
                  </a:solidFill>
                  <a:latin typeface="Segoe UI"/>
                </a:endParaRPr>
              </a:p>
            </p:txBody>
          </p:sp>
          <p:pic>
            <p:nvPicPr>
              <p:cNvPr id="308" name="Picture 31">
                <a:extLst>
                  <a:ext uri="{FF2B5EF4-FFF2-40B4-BE49-F238E27FC236}">
                    <a16:creationId xmlns:a16="http://schemas.microsoft.com/office/drawing/2014/main" id="{60881100-881E-4ED2-ABDE-35BCB38A644E}"/>
                  </a:ext>
                </a:extLst>
              </p:cNvPr>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822472" y="1744240"/>
                <a:ext cx="424515" cy="274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0" name="Rectangle 279">
              <a:extLst>
                <a:ext uri="{FF2B5EF4-FFF2-40B4-BE49-F238E27FC236}">
                  <a16:creationId xmlns:a16="http://schemas.microsoft.com/office/drawing/2014/main" id="{94B5DD20-D55A-4592-A52B-899CD194BA1D}"/>
                </a:ext>
              </a:extLst>
            </p:cNvPr>
            <p:cNvSpPr/>
            <p:nvPr/>
          </p:nvSpPr>
          <p:spPr>
            <a:xfrm>
              <a:off x="846566" y="1594336"/>
              <a:ext cx="1468493" cy="251159"/>
            </a:xfrm>
            <a:prstGeom prst="rect">
              <a:avLst/>
            </a:prstGeom>
            <a:ln w="19050">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39921" fontAlgn="base">
                <a:spcAft>
                  <a:spcPct val="0"/>
                </a:spcAft>
                <a:defRPr/>
              </a:pPr>
              <a:r>
                <a:rPr lang="en-US" sz="1632" dirty="0">
                  <a:ln>
                    <a:solidFill>
                      <a:srgbClr val="FFFFFF">
                        <a:alpha val="0"/>
                      </a:srgbClr>
                    </a:solidFill>
                  </a:ln>
                  <a:solidFill>
                    <a:srgbClr val="FFFFFF"/>
                  </a:solidFill>
                  <a:latin typeface="Segoe UI Semibold"/>
                  <a:cs typeface="Segoe UI" panose="020B0502040204020203" pitchFamily="34" charset="0"/>
                </a:rPr>
                <a:t>Azure</a:t>
              </a:r>
            </a:p>
          </p:txBody>
        </p:sp>
        <p:sp>
          <p:nvSpPr>
            <p:cNvPr id="281" name="Rectangle 280">
              <a:extLst>
                <a:ext uri="{FF2B5EF4-FFF2-40B4-BE49-F238E27FC236}">
                  <a16:creationId xmlns:a16="http://schemas.microsoft.com/office/drawing/2014/main" id="{9795A6C2-62A0-40EA-A8D3-B355C28F289D}"/>
                </a:ext>
              </a:extLst>
            </p:cNvPr>
            <p:cNvSpPr/>
            <p:nvPr/>
          </p:nvSpPr>
          <p:spPr bwMode="auto">
            <a:xfrm>
              <a:off x="455734" y="1955871"/>
              <a:ext cx="1188980" cy="1219481"/>
            </a:xfrm>
            <a:prstGeom prst="rect">
              <a:avLst/>
            </a:prstGeom>
            <a:solidFill>
              <a:srgbClr val="FFFFFF"/>
            </a:solidFill>
            <a:ln w="25400" cap="sq"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cs typeface="Segoe UI" pitchFamily="34" charset="0"/>
              </a:endParaRPr>
            </a:p>
          </p:txBody>
        </p:sp>
        <p:sp>
          <p:nvSpPr>
            <p:cNvPr id="276" name="Rectangle 275">
              <a:extLst>
                <a:ext uri="{FF2B5EF4-FFF2-40B4-BE49-F238E27FC236}">
                  <a16:creationId xmlns:a16="http://schemas.microsoft.com/office/drawing/2014/main" id="{F3117691-E8DD-4163-9817-5A7E5EDA4BAB}"/>
                </a:ext>
              </a:extLst>
            </p:cNvPr>
            <p:cNvSpPr/>
            <p:nvPr/>
          </p:nvSpPr>
          <p:spPr bwMode="auto">
            <a:xfrm>
              <a:off x="1725983" y="2005219"/>
              <a:ext cx="1073031" cy="983075"/>
            </a:xfrm>
            <a:prstGeom prst="rect">
              <a:avLst/>
            </a:prstGeom>
            <a:solidFill>
              <a:srgbClr val="0078D7"/>
            </a:solidFill>
            <a:ln w="2540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7" name="Picture 276">
              <a:extLst>
                <a:ext uri="{FF2B5EF4-FFF2-40B4-BE49-F238E27FC236}">
                  <a16:creationId xmlns:a16="http://schemas.microsoft.com/office/drawing/2014/main" id="{4375FF19-2AEE-465D-BA33-82F6FEA1BD10}"/>
                </a:ext>
              </a:extLst>
            </p:cNvPr>
            <p:cNvPicPr>
              <a:picLocks noChangeAspect="1"/>
            </p:cNvPicPr>
            <p:nvPr/>
          </p:nvPicPr>
          <p:blipFill>
            <a:blip r:embed="rId4"/>
            <a:stretch>
              <a:fillRect/>
            </a:stretch>
          </p:blipFill>
          <p:spPr>
            <a:xfrm>
              <a:off x="1912607" y="2153263"/>
              <a:ext cx="765016" cy="729155"/>
            </a:xfrm>
            <a:prstGeom prst="rect">
              <a:avLst/>
            </a:prstGeom>
          </p:spPr>
        </p:pic>
        <p:grpSp>
          <p:nvGrpSpPr>
            <p:cNvPr id="106" name="Group 105">
              <a:extLst>
                <a:ext uri="{FF2B5EF4-FFF2-40B4-BE49-F238E27FC236}">
                  <a16:creationId xmlns:a16="http://schemas.microsoft.com/office/drawing/2014/main" id="{0812F923-7DA0-4227-A775-E018AD1053E9}"/>
                </a:ext>
              </a:extLst>
            </p:cNvPr>
            <p:cNvGrpSpPr>
              <a:grpSpLocks noChangeAspect="1"/>
            </p:cNvGrpSpPr>
            <p:nvPr/>
          </p:nvGrpSpPr>
          <p:grpSpPr>
            <a:xfrm>
              <a:off x="986909" y="2050421"/>
              <a:ext cx="561627" cy="513858"/>
              <a:chOff x="4475583" y="2774302"/>
              <a:chExt cx="954393" cy="873218"/>
            </a:xfrm>
          </p:grpSpPr>
          <p:grpSp>
            <p:nvGrpSpPr>
              <p:cNvPr id="107" name="Group 106">
                <a:extLst>
                  <a:ext uri="{FF2B5EF4-FFF2-40B4-BE49-F238E27FC236}">
                    <a16:creationId xmlns:a16="http://schemas.microsoft.com/office/drawing/2014/main" id="{1F14AD19-DFD1-488C-BFCB-8D6942453D4A}"/>
                  </a:ext>
                </a:extLst>
              </p:cNvPr>
              <p:cNvGrpSpPr/>
              <p:nvPr/>
            </p:nvGrpSpPr>
            <p:grpSpPr>
              <a:xfrm>
                <a:off x="4475583" y="2774302"/>
                <a:ext cx="867748" cy="807098"/>
                <a:chOff x="4475583" y="2774302"/>
                <a:chExt cx="867748" cy="807098"/>
              </a:xfrm>
            </p:grpSpPr>
            <p:sp>
              <p:nvSpPr>
                <p:cNvPr id="109" name="Rectangle 108">
                  <a:extLst>
                    <a:ext uri="{FF2B5EF4-FFF2-40B4-BE49-F238E27FC236}">
                      <a16:creationId xmlns:a16="http://schemas.microsoft.com/office/drawing/2014/main" id="{C283E7A9-EE56-4924-AAC0-3E440830192F}"/>
                    </a:ext>
                  </a:extLst>
                </p:cNvPr>
                <p:cNvSpPr/>
                <p:nvPr/>
              </p:nvSpPr>
              <p:spPr bwMode="auto">
                <a:xfrm>
                  <a:off x="4705548" y="2774302"/>
                  <a:ext cx="407819"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10" name="Rectangle 109">
                  <a:extLst>
                    <a:ext uri="{FF2B5EF4-FFF2-40B4-BE49-F238E27FC236}">
                      <a16:creationId xmlns:a16="http://schemas.microsoft.com/office/drawing/2014/main" id="{13D2A2E0-3C7F-4A7E-BF6B-000F9C4144D2}"/>
                    </a:ext>
                  </a:extLst>
                </p:cNvPr>
                <p:cNvSpPr/>
                <p:nvPr/>
              </p:nvSpPr>
              <p:spPr bwMode="auto">
                <a:xfrm>
                  <a:off x="4705548" y="3341914"/>
                  <a:ext cx="407819"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11" name="Rectangle 110">
                  <a:extLst>
                    <a:ext uri="{FF2B5EF4-FFF2-40B4-BE49-F238E27FC236}">
                      <a16:creationId xmlns:a16="http://schemas.microsoft.com/office/drawing/2014/main" id="{9DD72EC2-6E1C-45BE-817B-B1D4ECB425D4}"/>
                    </a:ext>
                  </a:extLst>
                </p:cNvPr>
                <p:cNvSpPr/>
                <p:nvPr/>
              </p:nvSpPr>
              <p:spPr bwMode="auto">
                <a:xfrm>
                  <a:off x="4475583" y="3058108"/>
                  <a:ext cx="407819"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12" name="Rectangle 111">
                  <a:extLst>
                    <a:ext uri="{FF2B5EF4-FFF2-40B4-BE49-F238E27FC236}">
                      <a16:creationId xmlns:a16="http://schemas.microsoft.com/office/drawing/2014/main" id="{FBBE23E0-1729-40F9-AB98-354B13895099}"/>
                    </a:ext>
                  </a:extLst>
                </p:cNvPr>
                <p:cNvSpPr/>
                <p:nvPr/>
              </p:nvSpPr>
              <p:spPr bwMode="auto">
                <a:xfrm>
                  <a:off x="4935512" y="3058108"/>
                  <a:ext cx="407819"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13" name="Rectangle 112">
                  <a:extLst>
                    <a:ext uri="{FF2B5EF4-FFF2-40B4-BE49-F238E27FC236}">
                      <a16:creationId xmlns:a16="http://schemas.microsoft.com/office/drawing/2014/main" id="{F1E628A7-F8BF-4346-9225-AE9CDFD17CB9}"/>
                    </a:ext>
                  </a:extLst>
                </p:cNvPr>
                <p:cNvSpPr/>
                <p:nvPr/>
              </p:nvSpPr>
              <p:spPr bwMode="auto">
                <a:xfrm>
                  <a:off x="5162932" y="2774302"/>
                  <a:ext cx="177855"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14" name="Rectangle 113">
                  <a:extLst>
                    <a:ext uri="{FF2B5EF4-FFF2-40B4-BE49-F238E27FC236}">
                      <a16:creationId xmlns:a16="http://schemas.microsoft.com/office/drawing/2014/main" id="{88892ED7-AE9D-496F-8B1B-94AE439B2797}"/>
                    </a:ext>
                  </a:extLst>
                </p:cNvPr>
                <p:cNvSpPr/>
                <p:nvPr/>
              </p:nvSpPr>
              <p:spPr bwMode="auto">
                <a:xfrm>
                  <a:off x="4475583" y="2774302"/>
                  <a:ext cx="177855"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sp>
              <p:nvSpPr>
                <p:cNvPr id="115" name="Rectangle 114">
                  <a:extLst>
                    <a:ext uri="{FF2B5EF4-FFF2-40B4-BE49-F238E27FC236}">
                      <a16:creationId xmlns:a16="http://schemas.microsoft.com/office/drawing/2014/main" id="{07F380EE-72BC-477A-BA67-A66F699F2873}"/>
                    </a:ext>
                  </a:extLst>
                </p:cNvPr>
                <p:cNvSpPr/>
                <p:nvPr/>
              </p:nvSpPr>
              <p:spPr bwMode="auto">
                <a:xfrm>
                  <a:off x="4475583" y="3341914"/>
                  <a:ext cx="177855" cy="239486"/>
                </a:xfrm>
                <a:prstGeom prst="rect">
                  <a:avLst/>
                </a:prstGeom>
                <a:noFill/>
                <a:ln w="19050" cap="rnd">
                  <a:solidFill>
                    <a:schemeClr val="tx2"/>
                  </a:solidFill>
                  <a:miter lim="800000"/>
                  <a:headEnd/>
                  <a:tailEnd/>
                </a:ln>
                <a:effectLst/>
              </p:spPr>
              <p:txBody>
                <a:bodyPr wrap="none" rtlCol="0" anchor="ctr"/>
                <a:lstStyle/>
                <a:p>
                  <a:pPr defTabSz="932597">
                    <a:defRPr/>
                  </a:pPr>
                  <a:endParaRPr lang="en-US" sz="1836" dirty="0">
                    <a:solidFill>
                      <a:prstClr val="black"/>
                    </a:solidFill>
                    <a:latin typeface="Arial" charset="0"/>
                    <a:ea typeface="Arial" charset="0"/>
                    <a:cs typeface="Arial" charset="0"/>
                  </a:endParaRPr>
                </a:p>
              </p:txBody>
            </p:sp>
          </p:grpSp>
          <p:sp>
            <p:nvSpPr>
              <p:cNvPr id="108" name="Freeform: Shape 107">
                <a:extLst>
                  <a:ext uri="{FF2B5EF4-FFF2-40B4-BE49-F238E27FC236}">
                    <a16:creationId xmlns:a16="http://schemas.microsoft.com/office/drawing/2014/main" id="{48AA5D01-DB63-4299-841E-E76829FFE589}"/>
                  </a:ext>
                </a:extLst>
              </p:cNvPr>
              <p:cNvSpPr/>
              <p:nvPr/>
            </p:nvSpPr>
            <p:spPr>
              <a:xfrm>
                <a:off x="5078027" y="3132218"/>
                <a:ext cx="351949" cy="515302"/>
              </a:xfrm>
              <a:custGeom>
                <a:avLst/>
                <a:gdLst>
                  <a:gd name="connsiteX0" fmla="*/ 338211 w 361950"/>
                  <a:gd name="connsiteY0" fmla="*/ 271939 h 523875"/>
                  <a:gd name="connsiteX1" fmla="*/ 260106 w 361950"/>
                  <a:gd name="connsiteY1" fmla="*/ 340519 h 523875"/>
                  <a:gd name="connsiteX2" fmla="*/ 234388 w 361950"/>
                  <a:gd name="connsiteY2" fmla="*/ 247174 h 523875"/>
                  <a:gd name="connsiteX3" fmla="*/ 153426 w 361950"/>
                  <a:gd name="connsiteY3" fmla="*/ 7144 h 523875"/>
                  <a:gd name="connsiteX4" fmla="*/ 91513 w 361950"/>
                  <a:gd name="connsiteY4" fmla="*/ 197644 h 523875"/>
                  <a:gd name="connsiteX5" fmla="*/ 20076 w 361950"/>
                  <a:gd name="connsiteY5" fmla="*/ 281464 h 523875"/>
                  <a:gd name="connsiteX6" fmla="*/ 79131 w 361950"/>
                  <a:gd name="connsiteY6" fmla="*/ 488156 h 523875"/>
                  <a:gd name="connsiteX7" fmla="*/ 115326 w 361950"/>
                  <a:gd name="connsiteY7" fmla="*/ 296704 h 523875"/>
                  <a:gd name="connsiteX8" fmla="*/ 139138 w 361950"/>
                  <a:gd name="connsiteY8" fmla="*/ 428149 h 523875"/>
                  <a:gd name="connsiteX9" fmla="*/ 182953 w 361950"/>
                  <a:gd name="connsiteY9" fmla="*/ 522446 h 523875"/>
                  <a:gd name="connsiteX10" fmla="*/ 344878 w 361950"/>
                  <a:gd name="connsiteY10" fmla="*/ 413861 h 523875"/>
                  <a:gd name="connsiteX11" fmla="*/ 338211 w 361950"/>
                  <a:gd name="connsiteY11" fmla="*/ 271939 h 523875"/>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12" fmla="*/ 331068 w 351949"/>
                  <a:gd name="connsiteY12"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 name="connsiteX0" fmla="*/ 331068 w 351949"/>
                  <a:gd name="connsiteY0" fmla="*/ 264795 h 515302"/>
                  <a:gd name="connsiteX1" fmla="*/ 252963 w 351949"/>
                  <a:gd name="connsiteY1" fmla="*/ 333375 h 515302"/>
                  <a:gd name="connsiteX2" fmla="*/ 227245 w 351949"/>
                  <a:gd name="connsiteY2" fmla="*/ 240030 h 515302"/>
                  <a:gd name="connsiteX3" fmla="*/ 146283 w 351949"/>
                  <a:gd name="connsiteY3" fmla="*/ 0 h 515302"/>
                  <a:gd name="connsiteX4" fmla="*/ 84370 w 351949"/>
                  <a:gd name="connsiteY4" fmla="*/ 190500 h 515302"/>
                  <a:gd name="connsiteX5" fmla="*/ 12933 w 351949"/>
                  <a:gd name="connsiteY5" fmla="*/ 274320 h 515302"/>
                  <a:gd name="connsiteX6" fmla="*/ 71988 w 351949"/>
                  <a:gd name="connsiteY6" fmla="*/ 481012 h 515302"/>
                  <a:gd name="connsiteX7" fmla="*/ 108183 w 351949"/>
                  <a:gd name="connsiteY7" fmla="*/ 289560 h 515302"/>
                  <a:gd name="connsiteX8" fmla="*/ 131995 w 351949"/>
                  <a:gd name="connsiteY8" fmla="*/ 421005 h 515302"/>
                  <a:gd name="connsiteX9" fmla="*/ 175810 w 351949"/>
                  <a:gd name="connsiteY9" fmla="*/ 515302 h 515302"/>
                  <a:gd name="connsiteX10" fmla="*/ 337735 w 351949"/>
                  <a:gd name="connsiteY10" fmla="*/ 406717 h 515302"/>
                  <a:gd name="connsiteX11" fmla="*/ 331068 w 351949"/>
                  <a:gd name="connsiteY11" fmla="*/ 264795 h 51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949" h="515302">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bg1"/>
              </a:solidFill>
              <a:ln w="19050" cap="flat">
                <a:solidFill>
                  <a:schemeClr val="tx2"/>
                </a:solidFill>
                <a:prstDash val="solid"/>
                <a:miter/>
              </a:ln>
            </p:spPr>
            <p:txBody>
              <a:bodyPr rtlCol="0" anchor="ctr"/>
              <a:lstStyle/>
              <a:p>
                <a:pPr defTabSz="932597">
                  <a:defRPr/>
                </a:pPr>
                <a:endParaRPr lang="en-US" sz="1836" dirty="0">
                  <a:solidFill>
                    <a:srgbClr val="505050"/>
                  </a:solidFill>
                  <a:latin typeface="Segoe UI"/>
                </a:endParaRPr>
              </a:p>
            </p:txBody>
          </p:sp>
        </p:grpSp>
        <p:grpSp>
          <p:nvGrpSpPr>
            <p:cNvPr id="116" name="Group 115">
              <a:extLst>
                <a:ext uri="{FF2B5EF4-FFF2-40B4-BE49-F238E27FC236}">
                  <a16:creationId xmlns:a16="http://schemas.microsoft.com/office/drawing/2014/main" id="{C96223B2-48E1-4A20-B191-1B1F4A105F53}"/>
                </a:ext>
              </a:extLst>
            </p:cNvPr>
            <p:cNvGrpSpPr/>
            <p:nvPr/>
          </p:nvGrpSpPr>
          <p:grpSpPr>
            <a:xfrm>
              <a:off x="584227" y="2651999"/>
              <a:ext cx="589305" cy="451638"/>
              <a:chOff x="2874388" y="4218652"/>
              <a:chExt cx="665630" cy="510133"/>
            </a:xfrm>
          </p:grpSpPr>
          <p:sp>
            <p:nvSpPr>
              <p:cNvPr id="117" name="monitor" title="Icon of a monitor">
                <a:extLst>
                  <a:ext uri="{FF2B5EF4-FFF2-40B4-BE49-F238E27FC236}">
                    <a16:creationId xmlns:a16="http://schemas.microsoft.com/office/drawing/2014/main" id="{278CE814-F830-4C7C-BD03-E07C15322B22}"/>
                  </a:ext>
                </a:extLst>
              </p:cNvPr>
              <p:cNvSpPr>
                <a:spLocks noChangeAspect="1" noEditPoints="1"/>
              </p:cNvSpPr>
              <p:nvPr/>
            </p:nvSpPr>
            <p:spPr bwMode="auto">
              <a:xfrm>
                <a:off x="2874388" y="4218652"/>
                <a:ext cx="665630" cy="51013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gradFill>
                    <a:gsLst>
                      <a:gs pos="0">
                        <a:srgbClr val="505050"/>
                      </a:gs>
                      <a:gs pos="100000">
                        <a:srgbClr val="505050"/>
                      </a:gs>
                    </a:gsLst>
                  </a:gradFill>
                  <a:latin typeface="Segoe UI"/>
                </a:endParaRPr>
              </a:p>
            </p:txBody>
          </p:sp>
          <p:sp>
            <p:nvSpPr>
              <p:cNvPr id="118" name="Freeform 5">
                <a:extLst>
                  <a:ext uri="{FF2B5EF4-FFF2-40B4-BE49-F238E27FC236}">
                    <a16:creationId xmlns:a16="http://schemas.microsoft.com/office/drawing/2014/main" id="{D6F50642-E696-4907-87C3-9977771AF452}"/>
                  </a:ext>
                </a:extLst>
              </p:cNvPr>
              <p:cNvSpPr>
                <a:spLocks/>
              </p:cNvSpPr>
              <p:nvPr/>
            </p:nvSpPr>
            <p:spPr bwMode="auto">
              <a:xfrm>
                <a:off x="3208143" y="4347647"/>
                <a:ext cx="127161" cy="219871"/>
              </a:xfrm>
              <a:custGeom>
                <a:avLst/>
                <a:gdLst>
                  <a:gd name="T0" fmla="*/ 0 w 374"/>
                  <a:gd name="T1" fmla="*/ 219353 h 645"/>
                  <a:gd name="T2" fmla="*/ 0 w 374"/>
                  <a:gd name="T3" fmla="*/ 658058 h 645"/>
                  <a:gd name="T4" fmla="*/ 381571 w 374"/>
                  <a:gd name="T5" fmla="*/ 437685 h 645"/>
                  <a:gd name="T6" fmla="*/ 381571 w 374"/>
                  <a:gd name="T7" fmla="*/ 0 h 645"/>
                  <a:gd name="T8" fmla="*/ 0 w 374"/>
                  <a:gd name="T9" fmla="*/ 219353 h 645"/>
                  <a:gd name="T10" fmla="*/ 0 w 374"/>
                  <a:gd name="T11" fmla="*/ 219353 h 645"/>
                  <a:gd name="T12" fmla="*/ 0 w 374"/>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4" h="645">
                    <a:moveTo>
                      <a:pt x="0" y="215"/>
                    </a:moveTo>
                    <a:lnTo>
                      <a:pt x="0" y="645"/>
                    </a:lnTo>
                    <a:lnTo>
                      <a:pt x="374" y="429"/>
                    </a:lnTo>
                    <a:lnTo>
                      <a:pt x="374" y="0"/>
                    </a:lnTo>
                    <a:lnTo>
                      <a:pt x="0" y="215"/>
                    </a:lnTo>
                    <a:close/>
                  </a:path>
                </a:pathLst>
              </a:custGeom>
              <a:solidFill>
                <a:schemeClr val="bg1"/>
              </a:solidFill>
              <a:ln w="19050" cap="flat">
                <a:solidFill>
                  <a:schemeClr val="tx2"/>
                </a:solidFill>
                <a:bevel/>
              </a:ln>
            </p:spPr>
            <p:txBody>
              <a:bodyPr lIns="89616" tIns="44809" rIns="89616" bIns="44809"/>
              <a:lstStyle/>
              <a:p>
                <a:pPr defTabSz="931505">
                  <a:defRPr/>
                </a:pPr>
                <a:endParaRPr lang="en-US" dirty="0">
                  <a:solidFill>
                    <a:srgbClr val="000000"/>
                  </a:solidFill>
                  <a:latin typeface="Segoe UI"/>
                </a:endParaRPr>
              </a:p>
            </p:txBody>
          </p:sp>
          <p:sp>
            <p:nvSpPr>
              <p:cNvPr id="119" name="Freeform 6">
                <a:extLst>
                  <a:ext uri="{FF2B5EF4-FFF2-40B4-BE49-F238E27FC236}">
                    <a16:creationId xmlns:a16="http://schemas.microsoft.com/office/drawing/2014/main" id="{FA19A1AC-D4D7-4198-AE9E-B082F4718D0A}"/>
                  </a:ext>
                </a:extLst>
              </p:cNvPr>
              <p:cNvSpPr>
                <a:spLocks/>
              </p:cNvSpPr>
              <p:nvPr/>
            </p:nvSpPr>
            <p:spPr bwMode="auto">
              <a:xfrm>
                <a:off x="3079102" y="4347647"/>
                <a:ext cx="129041" cy="219871"/>
              </a:xfrm>
              <a:custGeom>
                <a:avLst/>
                <a:gdLst>
                  <a:gd name="T0" fmla="*/ 385652 w 378"/>
                  <a:gd name="T1" fmla="*/ 219353 h 645"/>
                  <a:gd name="T2" fmla="*/ 385652 w 378"/>
                  <a:gd name="T3" fmla="*/ 658058 h 645"/>
                  <a:gd name="T4" fmla="*/ 0 w 378"/>
                  <a:gd name="T5" fmla="*/ 437685 h 645"/>
                  <a:gd name="T6" fmla="*/ 0 w 378"/>
                  <a:gd name="T7" fmla="*/ 0 h 645"/>
                  <a:gd name="T8" fmla="*/ 385652 w 378"/>
                  <a:gd name="T9" fmla="*/ 219353 h 645"/>
                  <a:gd name="T10" fmla="*/ 385652 w 378"/>
                  <a:gd name="T11" fmla="*/ 219353 h 645"/>
                  <a:gd name="T12" fmla="*/ 385652 w 378"/>
                  <a:gd name="T13" fmla="*/ 219353 h 64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8" h="645">
                    <a:moveTo>
                      <a:pt x="378" y="215"/>
                    </a:moveTo>
                    <a:lnTo>
                      <a:pt x="378" y="645"/>
                    </a:lnTo>
                    <a:lnTo>
                      <a:pt x="0" y="429"/>
                    </a:lnTo>
                    <a:lnTo>
                      <a:pt x="0" y="0"/>
                    </a:lnTo>
                    <a:lnTo>
                      <a:pt x="378" y="215"/>
                    </a:lnTo>
                    <a:close/>
                  </a:path>
                </a:pathLst>
              </a:custGeom>
              <a:solidFill>
                <a:schemeClr val="bg1"/>
              </a:solidFill>
              <a:ln w="19050" cap="flat">
                <a:solidFill>
                  <a:schemeClr val="tx2"/>
                </a:solidFill>
                <a:bevel/>
              </a:ln>
            </p:spPr>
            <p:txBody>
              <a:bodyPr lIns="89616" tIns="44809" rIns="89616" bIns="44809"/>
              <a:lstStyle/>
              <a:p>
                <a:pPr defTabSz="931505">
                  <a:defRPr/>
                </a:pPr>
                <a:endParaRPr lang="en-US" dirty="0">
                  <a:solidFill>
                    <a:srgbClr val="000000"/>
                  </a:solidFill>
                  <a:latin typeface="Segoe UI"/>
                </a:endParaRPr>
              </a:p>
            </p:txBody>
          </p:sp>
          <p:sp>
            <p:nvSpPr>
              <p:cNvPr id="120" name="Freeform 7">
                <a:extLst>
                  <a:ext uri="{FF2B5EF4-FFF2-40B4-BE49-F238E27FC236}">
                    <a16:creationId xmlns:a16="http://schemas.microsoft.com/office/drawing/2014/main" id="{AC97059E-3088-424C-A2C7-73B81E8E1BB5}"/>
                  </a:ext>
                </a:extLst>
              </p:cNvPr>
              <p:cNvSpPr>
                <a:spLocks/>
              </p:cNvSpPr>
              <p:nvPr/>
            </p:nvSpPr>
            <p:spPr bwMode="auto">
              <a:xfrm>
                <a:off x="3079102" y="4274357"/>
                <a:ext cx="256202" cy="147833"/>
              </a:xfrm>
              <a:custGeom>
                <a:avLst/>
                <a:gdLst>
                  <a:gd name="T0" fmla="*/ 385652 w 752"/>
                  <a:gd name="T1" fmla="*/ 442787 h 434"/>
                  <a:gd name="T2" fmla="*/ 0 w 752"/>
                  <a:gd name="T3" fmla="*/ 223434 h 434"/>
                  <a:gd name="T4" fmla="*/ 385652 w 752"/>
                  <a:gd name="T5" fmla="*/ 0 h 434"/>
                  <a:gd name="T6" fmla="*/ 767223 w 752"/>
                  <a:gd name="T7" fmla="*/ 223434 h 434"/>
                  <a:gd name="T8" fmla="*/ 385652 w 752"/>
                  <a:gd name="T9" fmla="*/ 439726 h 434"/>
                  <a:gd name="T10" fmla="*/ 385652 w 752"/>
                  <a:gd name="T11" fmla="*/ 439726 h 434"/>
                  <a:gd name="T12" fmla="*/ 385652 w 752"/>
                  <a:gd name="T13" fmla="*/ 442787 h 4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2" h="434">
                    <a:moveTo>
                      <a:pt x="378" y="434"/>
                    </a:moveTo>
                    <a:lnTo>
                      <a:pt x="0" y="219"/>
                    </a:lnTo>
                    <a:lnTo>
                      <a:pt x="378" y="0"/>
                    </a:lnTo>
                    <a:lnTo>
                      <a:pt x="752" y="219"/>
                    </a:lnTo>
                    <a:lnTo>
                      <a:pt x="378" y="431"/>
                    </a:lnTo>
                    <a:lnTo>
                      <a:pt x="378" y="434"/>
                    </a:lnTo>
                    <a:close/>
                  </a:path>
                </a:pathLst>
              </a:custGeom>
              <a:solidFill>
                <a:schemeClr val="bg1"/>
              </a:solidFill>
              <a:ln w="19050" cap="flat">
                <a:solidFill>
                  <a:schemeClr val="tx2"/>
                </a:solidFill>
                <a:bevel/>
              </a:ln>
            </p:spPr>
            <p:txBody>
              <a:bodyPr lIns="89616" tIns="44809" rIns="89616" bIns="44809"/>
              <a:lstStyle/>
              <a:p>
                <a:pPr defTabSz="931505">
                  <a:defRPr/>
                </a:pPr>
                <a:endParaRPr lang="en-US" dirty="0">
                  <a:solidFill>
                    <a:srgbClr val="000000"/>
                  </a:solidFill>
                  <a:latin typeface="Segoe UI"/>
                </a:endParaRPr>
              </a:p>
            </p:txBody>
          </p:sp>
        </p:grpSp>
        <p:sp>
          <p:nvSpPr>
            <p:cNvPr id="287" name="TextBox 286">
              <a:extLst>
                <a:ext uri="{FF2B5EF4-FFF2-40B4-BE49-F238E27FC236}">
                  <a16:creationId xmlns:a16="http://schemas.microsoft.com/office/drawing/2014/main" id="{FEC81856-5FC4-44F1-B469-E4ABACAE2E5E}"/>
                </a:ext>
              </a:extLst>
            </p:cNvPr>
            <p:cNvSpPr txBox="1"/>
            <p:nvPr/>
          </p:nvSpPr>
          <p:spPr>
            <a:xfrm>
              <a:off x="483420" y="3457460"/>
              <a:ext cx="2333818" cy="688843"/>
            </a:xfrm>
            <a:prstGeom prst="rect">
              <a:avLst/>
            </a:prstGeom>
            <a:solidFill>
              <a:schemeClr val="bg2"/>
            </a:solidFill>
            <a:ln>
              <a:noFill/>
            </a:ln>
          </p:spPr>
          <p:txBody>
            <a:bodyPr wrap="square" rtlCol="0">
              <a:spAutoFit/>
            </a:bodyPr>
            <a:lstStyle/>
            <a:p>
              <a:pPr defTabSz="914224">
                <a:defRPr/>
              </a:pPr>
              <a:r>
                <a:rPr lang="en-US" sz="1428" b="1" kern="0" dirty="0">
                  <a:ln>
                    <a:solidFill>
                      <a:srgbClr val="FFFFFF">
                        <a:alpha val="0"/>
                      </a:srgbClr>
                    </a:solidFill>
                  </a:ln>
                  <a:solidFill>
                    <a:srgbClr val="0078D4"/>
                  </a:solidFill>
                  <a:latin typeface="Segoe UI Semibold"/>
                  <a:cs typeface="Segoe UI" panose="020B0502040204020203" pitchFamily="34" charset="0"/>
                </a:rPr>
                <a:t>Windows &amp; Linux agents</a:t>
              </a:r>
            </a:p>
            <a:p>
              <a:pPr defTabSz="914224">
                <a:defRPr/>
              </a:pPr>
              <a:r>
                <a:rPr lang="en-US" sz="1224" kern="0" dirty="0">
                  <a:solidFill>
                    <a:srgbClr val="0D0D0D"/>
                  </a:solidFill>
                  <a:latin typeface="Segoe UI"/>
                  <a:cs typeface="Segoe UI" panose="020B0502040204020203" pitchFamily="34" charset="0"/>
                </a:rPr>
                <a:t>Windows Events, Syslog, </a:t>
              </a:r>
              <a:br>
                <a:rPr lang="en-US" sz="1224" kern="0" dirty="0">
                  <a:solidFill>
                    <a:srgbClr val="0D0D0D"/>
                  </a:solidFill>
                  <a:latin typeface="Segoe UI"/>
                  <a:cs typeface="Segoe UI" panose="020B0502040204020203" pitchFamily="34" charset="0"/>
                </a:rPr>
              </a:br>
              <a:r>
                <a:rPr lang="en-US" sz="1224" kern="0" dirty="0">
                  <a:solidFill>
                    <a:srgbClr val="0D0D0D"/>
                  </a:solidFill>
                  <a:latin typeface="Segoe UI"/>
                  <a:cs typeface="Segoe UI" panose="020B0502040204020203" pitchFamily="34" charset="0"/>
                </a:rPr>
                <a:t>CEF, Configurations</a:t>
              </a:r>
            </a:p>
          </p:txBody>
        </p:sp>
      </p:grpSp>
      <p:grpSp>
        <p:nvGrpSpPr>
          <p:cNvPr id="29" name="Group 28">
            <a:extLst>
              <a:ext uri="{FF2B5EF4-FFF2-40B4-BE49-F238E27FC236}">
                <a16:creationId xmlns:a16="http://schemas.microsoft.com/office/drawing/2014/main" id="{4D5D1DB0-FD3C-4CD9-B9F1-AEAF0CB22382}"/>
              </a:ext>
            </a:extLst>
          </p:cNvPr>
          <p:cNvGrpSpPr/>
          <p:nvPr/>
        </p:nvGrpSpPr>
        <p:grpSpPr>
          <a:xfrm>
            <a:off x="5267645" y="1025075"/>
            <a:ext cx="3115310" cy="2628619"/>
            <a:chOff x="5164739" y="1005067"/>
            <a:chExt cx="3054503" cy="2577311"/>
          </a:xfrm>
        </p:grpSpPr>
        <p:cxnSp>
          <p:nvCxnSpPr>
            <p:cNvPr id="256" name="Straight Connector 255">
              <a:extLst>
                <a:ext uri="{FF2B5EF4-FFF2-40B4-BE49-F238E27FC236}">
                  <a16:creationId xmlns:a16="http://schemas.microsoft.com/office/drawing/2014/main" id="{848E437C-DA75-4E6F-BDB3-D457E08EFD04}"/>
                </a:ext>
              </a:extLst>
            </p:cNvPr>
            <p:cNvCxnSpPr>
              <a:cxnSpLocks/>
            </p:cNvCxnSpPr>
            <p:nvPr/>
          </p:nvCxnSpPr>
          <p:spPr>
            <a:xfrm>
              <a:off x="7026793" y="3181334"/>
              <a:ext cx="0" cy="341515"/>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1FE9E847-7FFC-40B7-9807-FA38A8CD392B}"/>
                </a:ext>
              </a:extLst>
            </p:cNvPr>
            <p:cNvCxnSpPr>
              <a:cxnSpLocks/>
            </p:cNvCxnSpPr>
            <p:nvPr/>
          </p:nvCxnSpPr>
          <p:spPr>
            <a:xfrm flipV="1">
              <a:off x="5164739" y="3204594"/>
              <a:ext cx="512426" cy="377784"/>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58" name="Freeform 95">
              <a:extLst>
                <a:ext uri="{FF2B5EF4-FFF2-40B4-BE49-F238E27FC236}">
                  <a16:creationId xmlns:a16="http://schemas.microsoft.com/office/drawing/2014/main" id="{F3E6CB5E-10E1-4F77-B058-5125D33D2D08}"/>
                </a:ext>
              </a:extLst>
            </p:cNvPr>
            <p:cNvSpPr>
              <a:spLocks/>
            </p:cNvSpPr>
            <p:nvPr/>
          </p:nvSpPr>
          <p:spPr bwMode="auto">
            <a:xfrm flipH="1">
              <a:off x="5834344" y="1923475"/>
              <a:ext cx="2384898" cy="137391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solidFill>
            <a:ln w="38100">
              <a:noFill/>
              <a:round/>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rgbClr val="505050"/>
                </a:solidFill>
                <a:latin typeface="Segoe UI"/>
              </a:endParaRPr>
            </a:p>
          </p:txBody>
        </p:sp>
        <p:sp>
          <p:nvSpPr>
            <p:cNvPr id="259" name="Rectangle 258">
              <a:extLst>
                <a:ext uri="{FF2B5EF4-FFF2-40B4-BE49-F238E27FC236}">
                  <a16:creationId xmlns:a16="http://schemas.microsoft.com/office/drawing/2014/main" id="{34FEC5B5-EE06-41B0-B32D-D59CB11AEC85}"/>
                </a:ext>
              </a:extLst>
            </p:cNvPr>
            <p:cNvSpPr/>
            <p:nvPr/>
          </p:nvSpPr>
          <p:spPr>
            <a:xfrm>
              <a:off x="5913635" y="2536238"/>
              <a:ext cx="2226316" cy="675397"/>
            </a:xfrm>
            <a:prstGeom prst="rect">
              <a:avLst/>
            </a:prstGeom>
            <a:noFill/>
            <a:ln>
              <a:noFill/>
            </a:ln>
          </p:spPr>
          <p:txBody>
            <a:bodyPr wrap="square">
              <a:spAutoFit/>
            </a:bodyPr>
            <a:lstStyle/>
            <a:p>
              <a:pPr algn="ctr" defTabSz="914224">
                <a:defRPr/>
              </a:pPr>
              <a:r>
                <a:rPr lang="en-US" sz="1428" b="1" kern="0" dirty="0">
                  <a:ln>
                    <a:solidFill>
                      <a:srgbClr val="FFFFFF">
                        <a:alpha val="0"/>
                      </a:srgbClr>
                    </a:solidFill>
                  </a:ln>
                  <a:solidFill>
                    <a:srgbClr val="0078D4"/>
                  </a:solidFill>
                  <a:latin typeface="Segoe UI Semibold"/>
                  <a:cs typeface="Segoe UI" panose="020B0502040204020203" pitchFamily="34" charset="0"/>
                </a:rPr>
                <a:t>Security analytics</a:t>
              </a:r>
              <a:endParaRPr lang="en-US" sz="1428" kern="0" dirty="0">
                <a:solidFill>
                  <a:srgbClr val="0078D4"/>
                </a:solidFill>
                <a:latin typeface="Segoe UI Semibold"/>
              </a:endParaRPr>
            </a:p>
            <a:p>
              <a:pPr algn="ctr" defTabSz="914224">
                <a:spcAft>
                  <a:spcPts val="600"/>
                </a:spcAft>
                <a:defRPr/>
              </a:pPr>
              <a:r>
                <a:rPr lang="en-US" sz="1224" kern="0" dirty="0">
                  <a:solidFill>
                    <a:srgbClr val="0D0D0D"/>
                  </a:solidFill>
                  <a:latin typeface="Segoe UI"/>
                  <a:cs typeface="Segoe UI" panose="020B0502040204020203" pitchFamily="34" charset="0"/>
                </a:rPr>
                <a:t>Threat Detections, Prescriptive Recommendations</a:t>
              </a:r>
            </a:p>
          </p:txBody>
        </p:sp>
        <p:sp>
          <p:nvSpPr>
            <p:cNvPr id="254" name="TextBox 253">
              <a:extLst>
                <a:ext uri="{FF2B5EF4-FFF2-40B4-BE49-F238E27FC236}">
                  <a16:creationId xmlns:a16="http://schemas.microsoft.com/office/drawing/2014/main" id="{4344CD18-EECB-46FF-A486-A2AB33B410FA}"/>
                </a:ext>
              </a:extLst>
            </p:cNvPr>
            <p:cNvSpPr txBox="1"/>
            <p:nvPr/>
          </p:nvSpPr>
          <p:spPr>
            <a:xfrm>
              <a:off x="6326229" y="1005067"/>
              <a:ext cx="1401128" cy="623302"/>
            </a:xfrm>
            <a:prstGeom prst="rect">
              <a:avLst/>
            </a:prstGeom>
            <a:noFill/>
            <a:ln w="38100" cap="flat" cmpd="sng" algn="ctr">
              <a:noFill/>
              <a:prstDash val="solid"/>
            </a:ln>
            <a:effectLst/>
          </p:spPr>
          <p:txBody>
            <a:bodyPr lIns="91427" rIns="91427" bIns="91427"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4">
                <a:defRPr/>
              </a:pPr>
              <a:r>
                <a:rPr lang="en-US" sz="1428" b="1" kern="0" dirty="0">
                  <a:ln>
                    <a:solidFill>
                      <a:srgbClr val="FFFFFF">
                        <a:alpha val="0"/>
                      </a:srgbClr>
                    </a:solidFill>
                  </a:ln>
                  <a:solidFill>
                    <a:srgbClr val="0078D4"/>
                  </a:solidFill>
                  <a:latin typeface="Segoe UI Semibold"/>
                  <a:cs typeface="Segoe UI" panose="020B0502040204020203" pitchFamily="34" charset="0"/>
                </a:rPr>
                <a:t>Threat</a:t>
              </a:r>
            </a:p>
            <a:p>
              <a:pPr defTabSz="914224">
                <a:defRPr/>
              </a:pPr>
              <a:r>
                <a:rPr lang="en-US" sz="1428" b="1" kern="0" dirty="0">
                  <a:ln>
                    <a:solidFill>
                      <a:srgbClr val="FFFFFF">
                        <a:alpha val="0"/>
                      </a:srgbClr>
                    </a:solidFill>
                  </a:ln>
                  <a:solidFill>
                    <a:srgbClr val="0078D4"/>
                  </a:solidFill>
                  <a:latin typeface="Segoe UI Semibold"/>
                  <a:cs typeface="Segoe UI" panose="020B0502040204020203" pitchFamily="34" charset="0"/>
                </a:rPr>
                <a:t>Intelligence</a:t>
              </a:r>
            </a:p>
          </p:txBody>
        </p:sp>
        <p:sp>
          <p:nvSpPr>
            <p:cNvPr id="147" name="BarChartVertical_E9EC" title="Icon of a vertical bar graph">
              <a:extLst>
                <a:ext uri="{FF2B5EF4-FFF2-40B4-BE49-F238E27FC236}">
                  <a16:creationId xmlns:a16="http://schemas.microsoft.com/office/drawing/2014/main" id="{D3D11D2F-6EA0-4018-9640-0295B3F12B2A}"/>
                </a:ext>
              </a:extLst>
            </p:cNvPr>
            <p:cNvSpPr>
              <a:spLocks noChangeAspect="1" noEditPoints="1"/>
            </p:cNvSpPr>
            <p:nvPr/>
          </p:nvSpPr>
          <p:spPr bwMode="auto">
            <a:xfrm>
              <a:off x="6843956" y="2174875"/>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sz="918">
                <a:gradFill>
                  <a:gsLst>
                    <a:gs pos="0">
                      <a:srgbClr val="505050"/>
                    </a:gs>
                    <a:gs pos="100000">
                      <a:srgbClr val="505050"/>
                    </a:gs>
                  </a:gsLst>
                  <a:lin ang="5400000" scaled="1"/>
                </a:gradFill>
                <a:latin typeface="Segoe UI"/>
              </a:endParaRPr>
            </a:p>
          </p:txBody>
        </p:sp>
        <p:cxnSp>
          <p:nvCxnSpPr>
            <p:cNvPr id="149" name="Straight Connector 148">
              <a:extLst>
                <a:ext uri="{FF2B5EF4-FFF2-40B4-BE49-F238E27FC236}">
                  <a16:creationId xmlns:a16="http://schemas.microsoft.com/office/drawing/2014/main" id="{59C4B663-4666-4E08-A219-0CB027DD37DD}"/>
                </a:ext>
              </a:extLst>
            </p:cNvPr>
            <p:cNvCxnSpPr>
              <a:cxnSpLocks/>
            </p:cNvCxnSpPr>
            <p:nvPr/>
          </p:nvCxnSpPr>
          <p:spPr>
            <a:xfrm>
              <a:off x="7026793" y="1596805"/>
              <a:ext cx="0" cy="32667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310" name="Group 309">
            <a:extLst>
              <a:ext uri="{FF2B5EF4-FFF2-40B4-BE49-F238E27FC236}">
                <a16:creationId xmlns:a16="http://schemas.microsoft.com/office/drawing/2014/main" id="{A8A9AA28-44D7-45F4-A0D6-5EAB1E16A6D2}"/>
              </a:ext>
            </a:extLst>
          </p:cNvPr>
          <p:cNvGrpSpPr/>
          <p:nvPr/>
        </p:nvGrpSpPr>
        <p:grpSpPr>
          <a:xfrm>
            <a:off x="8302085" y="2181984"/>
            <a:ext cx="3802555" cy="4410829"/>
            <a:chOff x="8139951" y="2139394"/>
            <a:chExt cx="3728334" cy="4324735"/>
          </a:xfrm>
        </p:grpSpPr>
        <p:sp>
          <p:nvSpPr>
            <p:cNvPr id="217" name="TextBox 216">
              <a:extLst>
                <a:ext uri="{FF2B5EF4-FFF2-40B4-BE49-F238E27FC236}">
                  <a16:creationId xmlns:a16="http://schemas.microsoft.com/office/drawing/2014/main" id="{978FA12F-BD0A-42AE-8AB7-1EC349979462}"/>
                </a:ext>
              </a:extLst>
            </p:cNvPr>
            <p:cNvSpPr txBox="1"/>
            <p:nvPr/>
          </p:nvSpPr>
          <p:spPr>
            <a:xfrm>
              <a:off x="10033608" y="2612512"/>
              <a:ext cx="1834677" cy="768928"/>
            </a:xfrm>
            <a:prstGeom prst="rect">
              <a:avLst/>
            </a:prstGeom>
            <a:noFill/>
          </p:spPr>
          <p:txBody>
            <a:bodyPr wrap="square" rtlCol="0">
              <a:spAutoFit/>
            </a:bodyPr>
            <a:lstStyle/>
            <a:p>
              <a:pPr defTabSz="914224">
                <a:defRPr/>
              </a:pPr>
              <a:r>
                <a:rPr lang="en-US" sz="1099" kern="0">
                  <a:solidFill>
                    <a:srgbClr val="353535">
                      <a:lumMod val="85000"/>
                      <a:lumOff val="15000"/>
                    </a:srgbClr>
                  </a:solidFill>
                  <a:latin typeface="Calibri" panose="020F0502020204030204"/>
                </a:rPr>
                <a:t>Security Dashboards</a:t>
              </a:r>
              <a:br>
                <a:rPr lang="en-US" sz="1099" kern="0">
                  <a:solidFill>
                    <a:srgbClr val="353535">
                      <a:lumMod val="85000"/>
                      <a:lumOff val="15000"/>
                    </a:srgbClr>
                  </a:solidFill>
                  <a:latin typeface="Calibri" panose="020F0502020204030204"/>
                </a:rPr>
              </a:br>
              <a:r>
                <a:rPr lang="en-US" sz="1099" kern="0">
                  <a:solidFill>
                    <a:srgbClr val="353535">
                      <a:lumMod val="85000"/>
                      <a:lumOff val="15000"/>
                    </a:srgbClr>
                  </a:solidFill>
                  <a:latin typeface="Calibri" panose="020F0502020204030204"/>
                </a:rPr>
                <a:t>Deliver Rapid Insights into Security State Across All Workloads</a:t>
              </a:r>
            </a:p>
          </p:txBody>
        </p:sp>
        <p:sp>
          <p:nvSpPr>
            <p:cNvPr id="218" name="Rectangle 217">
              <a:extLst>
                <a:ext uri="{FF2B5EF4-FFF2-40B4-BE49-F238E27FC236}">
                  <a16:creationId xmlns:a16="http://schemas.microsoft.com/office/drawing/2014/main" id="{988B329C-261E-4B32-AEE5-CCFFC48D398B}"/>
                </a:ext>
              </a:extLst>
            </p:cNvPr>
            <p:cNvSpPr/>
            <p:nvPr/>
          </p:nvSpPr>
          <p:spPr>
            <a:xfrm>
              <a:off x="9002900" y="2139394"/>
              <a:ext cx="2842768" cy="2963949"/>
            </a:xfrm>
            <a:prstGeom prst="rect">
              <a:avLst/>
            </a:prstGeom>
            <a:solidFill>
              <a:schemeClr val="bg1">
                <a:lumMod val="95000"/>
              </a:schemeClr>
            </a:solidFill>
            <a:ln w="57150" cap="flat" cmpd="sng" algn="ctr">
              <a:noFill/>
              <a:prstDash val="solid"/>
            </a:ln>
            <a:effectLst/>
          </p:spPr>
          <p:txBody>
            <a:bodyPr rtlCol="0" anchor="ctr"/>
            <a:lstStyle/>
            <a:p>
              <a:pPr algn="ctr" defTabSz="931881">
                <a:defRPr/>
              </a:pPr>
              <a:endParaRPr lang="en-US" sz="1836" kern="0">
                <a:solidFill>
                  <a:prstClr val="white"/>
                </a:solidFill>
                <a:latin typeface="Segoe UI"/>
              </a:endParaRPr>
            </a:p>
          </p:txBody>
        </p:sp>
        <p:sp>
          <p:nvSpPr>
            <p:cNvPr id="222" name="TextBox 221">
              <a:extLst>
                <a:ext uri="{FF2B5EF4-FFF2-40B4-BE49-F238E27FC236}">
                  <a16:creationId xmlns:a16="http://schemas.microsoft.com/office/drawing/2014/main" id="{E0D51060-13C2-4316-B7B5-8A418806016A}"/>
                </a:ext>
              </a:extLst>
            </p:cNvPr>
            <p:cNvSpPr txBox="1"/>
            <p:nvPr/>
          </p:nvSpPr>
          <p:spPr>
            <a:xfrm>
              <a:off x="9138563" y="2211902"/>
              <a:ext cx="2597703" cy="374846"/>
            </a:xfrm>
            <a:prstGeom prst="rect">
              <a:avLst/>
            </a:prstGeom>
            <a:noFill/>
          </p:spPr>
          <p:txBody>
            <a:bodyPr wrap="square" rtlCol="0">
              <a:spAutoFit/>
            </a:bodyPr>
            <a:lstStyle/>
            <a:p>
              <a:pPr defTabSz="1139921" fontAlgn="base">
                <a:spcAft>
                  <a:spcPct val="0"/>
                </a:spcAft>
                <a:defRPr/>
              </a:pPr>
              <a:r>
                <a:rPr lang="en-US" sz="1836" kern="0" dirty="0">
                  <a:ln>
                    <a:solidFill>
                      <a:srgbClr val="FFFFFF">
                        <a:alpha val="0"/>
                      </a:srgbClr>
                    </a:solidFill>
                  </a:ln>
                  <a:solidFill>
                    <a:srgbClr val="0D0D0D"/>
                  </a:solidFill>
                  <a:latin typeface="Segoe UI Semibold"/>
                  <a:cs typeface="Segoe UI" panose="020B0502040204020203" pitchFamily="34" charset="0"/>
                </a:rPr>
                <a:t>Azure Security Center</a:t>
              </a:r>
            </a:p>
          </p:txBody>
        </p:sp>
        <p:sp>
          <p:nvSpPr>
            <p:cNvPr id="229" name="TextBox 228">
              <a:extLst>
                <a:ext uri="{FF2B5EF4-FFF2-40B4-BE49-F238E27FC236}">
                  <a16:creationId xmlns:a16="http://schemas.microsoft.com/office/drawing/2014/main" id="{8076208B-0EEB-464B-A185-28A6A4094C2A}"/>
                </a:ext>
              </a:extLst>
            </p:cNvPr>
            <p:cNvSpPr txBox="1"/>
            <p:nvPr/>
          </p:nvSpPr>
          <p:spPr>
            <a:xfrm>
              <a:off x="9736589" y="3415411"/>
              <a:ext cx="1637954" cy="437684"/>
            </a:xfrm>
            <a:prstGeom prst="rect">
              <a:avLst/>
            </a:prstGeom>
            <a:noFill/>
          </p:spPr>
          <p:txBody>
            <a:bodyPr wrap="square" rtlCol="0">
              <a:spAutoFit/>
            </a:bodyPr>
            <a:lstStyle/>
            <a:p>
              <a:pPr defTabSz="914224">
                <a:defRPr/>
              </a:pPr>
              <a:r>
                <a:rPr lang="en-US" sz="1122" kern="0">
                  <a:solidFill>
                    <a:srgbClr val="0D0D0D"/>
                  </a:solidFill>
                  <a:latin typeface="Segoe UI" panose="020B0502040204020203" pitchFamily="34" charset="0"/>
                  <a:cs typeface="Segoe UI" panose="020B0502040204020203" pitchFamily="34" charset="0"/>
                </a:rPr>
                <a:t>Actionable Security Recommendations</a:t>
              </a:r>
            </a:p>
          </p:txBody>
        </p:sp>
        <p:sp>
          <p:nvSpPr>
            <p:cNvPr id="230" name="TextBox 229">
              <a:extLst>
                <a:ext uri="{FF2B5EF4-FFF2-40B4-BE49-F238E27FC236}">
                  <a16:creationId xmlns:a16="http://schemas.microsoft.com/office/drawing/2014/main" id="{403DAA0F-B5AF-42F8-947B-80766CF7864D}"/>
                </a:ext>
              </a:extLst>
            </p:cNvPr>
            <p:cNvSpPr txBox="1"/>
            <p:nvPr/>
          </p:nvSpPr>
          <p:spPr>
            <a:xfrm>
              <a:off x="9736589" y="4561818"/>
              <a:ext cx="1505245" cy="437684"/>
            </a:xfrm>
            <a:prstGeom prst="rect">
              <a:avLst/>
            </a:prstGeom>
            <a:noFill/>
          </p:spPr>
          <p:txBody>
            <a:bodyPr wrap="square" rtlCol="0">
              <a:spAutoFit/>
            </a:bodyPr>
            <a:lstStyle/>
            <a:p>
              <a:pPr defTabSz="914224">
                <a:defRPr/>
              </a:pPr>
              <a:r>
                <a:rPr lang="en-US" sz="1122" kern="0">
                  <a:solidFill>
                    <a:srgbClr val="0D0D0D"/>
                  </a:solidFill>
                  <a:latin typeface="Segoe UI" panose="020B0502040204020203" pitchFamily="34" charset="0"/>
                  <a:cs typeface="Segoe UI" panose="020B0502040204020203" pitchFamily="34" charset="0"/>
                </a:rPr>
                <a:t>Investigation Tools</a:t>
              </a:r>
              <a:br>
                <a:rPr lang="en-US" sz="1122" kern="0">
                  <a:solidFill>
                    <a:srgbClr val="0D0D0D"/>
                  </a:solidFill>
                  <a:latin typeface="Segoe UI" panose="020B0502040204020203" pitchFamily="34" charset="0"/>
                  <a:cs typeface="Segoe UI" panose="020B0502040204020203" pitchFamily="34" charset="0"/>
                </a:rPr>
              </a:br>
              <a:r>
                <a:rPr lang="en-US" sz="1122" kern="0">
                  <a:solidFill>
                    <a:srgbClr val="0D0D0D"/>
                  </a:solidFill>
                  <a:latin typeface="Segoe UI" panose="020B0502040204020203" pitchFamily="34" charset="0"/>
                  <a:cs typeface="Segoe UI" panose="020B0502040204020203" pitchFamily="34" charset="0"/>
                </a:rPr>
                <a:t>and Log Search</a:t>
              </a:r>
            </a:p>
          </p:txBody>
        </p:sp>
        <p:sp>
          <p:nvSpPr>
            <p:cNvPr id="231" name="TextBox 230">
              <a:extLst>
                <a:ext uri="{FF2B5EF4-FFF2-40B4-BE49-F238E27FC236}">
                  <a16:creationId xmlns:a16="http://schemas.microsoft.com/office/drawing/2014/main" id="{3BF0401F-E59B-42FC-9D76-13A49AFB9A0C}"/>
                </a:ext>
              </a:extLst>
            </p:cNvPr>
            <p:cNvSpPr txBox="1"/>
            <p:nvPr/>
          </p:nvSpPr>
          <p:spPr>
            <a:xfrm>
              <a:off x="9736589" y="3988615"/>
              <a:ext cx="1637954" cy="437684"/>
            </a:xfrm>
            <a:prstGeom prst="rect">
              <a:avLst/>
            </a:prstGeom>
            <a:noFill/>
          </p:spPr>
          <p:txBody>
            <a:bodyPr wrap="square" rtlCol="0">
              <a:spAutoFit/>
            </a:bodyPr>
            <a:lstStyle/>
            <a:p>
              <a:pPr defTabSz="914224">
                <a:defRPr/>
              </a:pPr>
              <a:r>
                <a:rPr lang="en-US" sz="1122" kern="0" dirty="0">
                  <a:solidFill>
                    <a:srgbClr val="0D0D0D"/>
                  </a:solidFill>
                  <a:latin typeface="Segoe UI" panose="020B0502040204020203" pitchFamily="34" charset="0"/>
                  <a:cs typeface="Segoe UI" panose="020B0502040204020203" pitchFamily="34" charset="0"/>
                </a:rPr>
                <a:t>Curated, Prioritized Security Alerts</a:t>
              </a:r>
            </a:p>
          </p:txBody>
        </p:sp>
        <p:sp>
          <p:nvSpPr>
            <p:cNvPr id="232" name="TextBox 231">
              <a:extLst>
                <a:ext uri="{FF2B5EF4-FFF2-40B4-BE49-F238E27FC236}">
                  <a16:creationId xmlns:a16="http://schemas.microsoft.com/office/drawing/2014/main" id="{07DFF9A5-A432-45EF-90C0-FF17A6A5E623}"/>
                </a:ext>
              </a:extLst>
            </p:cNvPr>
            <p:cNvSpPr txBox="1"/>
            <p:nvPr/>
          </p:nvSpPr>
          <p:spPr>
            <a:xfrm>
              <a:off x="9736589" y="2683800"/>
              <a:ext cx="2092747" cy="610360"/>
            </a:xfrm>
            <a:prstGeom prst="rect">
              <a:avLst/>
            </a:prstGeom>
            <a:noFill/>
          </p:spPr>
          <p:txBody>
            <a:bodyPr wrap="square" rtlCol="0">
              <a:spAutoFit/>
            </a:bodyPr>
            <a:lstStyle/>
            <a:p>
              <a:pPr defTabSz="914224">
                <a:defRPr/>
              </a:pPr>
              <a:r>
                <a:rPr lang="en-US" sz="1122" kern="0" dirty="0">
                  <a:solidFill>
                    <a:srgbClr val="0D0D0D"/>
                  </a:solidFill>
                  <a:latin typeface="Segoe UI" panose="020B0502040204020203" pitchFamily="34" charset="0"/>
                  <a:cs typeface="Segoe UI" panose="020B0502040204020203" pitchFamily="34" charset="0"/>
                </a:rPr>
                <a:t>Security Dashboards Deliver Rapid Insights into Security </a:t>
              </a:r>
              <a:br>
                <a:rPr lang="en-US" sz="1122" kern="0" dirty="0">
                  <a:solidFill>
                    <a:srgbClr val="0D0D0D"/>
                  </a:solidFill>
                  <a:latin typeface="Segoe UI" panose="020B0502040204020203" pitchFamily="34" charset="0"/>
                  <a:cs typeface="Segoe UI" panose="020B0502040204020203" pitchFamily="34" charset="0"/>
                </a:rPr>
              </a:br>
              <a:r>
                <a:rPr lang="en-US" sz="1122" kern="0" dirty="0">
                  <a:solidFill>
                    <a:srgbClr val="0D0D0D"/>
                  </a:solidFill>
                  <a:latin typeface="Segoe UI" panose="020B0502040204020203" pitchFamily="34" charset="0"/>
                  <a:cs typeface="Segoe UI" panose="020B0502040204020203" pitchFamily="34" charset="0"/>
                </a:rPr>
                <a:t>State Across All Workloads</a:t>
              </a:r>
            </a:p>
          </p:txBody>
        </p:sp>
        <p:sp>
          <p:nvSpPr>
            <p:cNvPr id="154" name="magnify" title="Icon of a magnifying glass">
              <a:extLst>
                <a:ext uri="{FF2B5EF4-FFF2-40B4-BE49-F238E27FC236}">
                  <a16:creationId xmlns:a16="http://schemas.microsoft.com/office/drawing/2014/main" id="{7A9FEB62-569D-4FEA-8A84-D543015074F0}"/>
                </a:ext>
              </a:extLst>
            </p:cNvPr>
            <p:cNvSpPr>
              <a:spLocks noChangeAspect="1" noEditPoints="1"/>
            </p:cNvSpPr>
            <p:nvPr/>
          </p:nvSpPr>
          <p:spPr bwMode="auto">
            <a:xfrm flipH="1">
              <a:off x="9303636" y="4592133"/>
              <a:ext cx="285416" cy="27996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55" name="list_4" title="Icon of a checklist">
              <a:extLst>
                <a:ext uri="{FF2B5EF4-FFF2-40B4-BE49-F238E27FC236}">
                  <a16:creationId xmlns:a16="http://schemas.microsoft.com/office/drawing/2014/main" id="{870D1D4B-6D69-40B4-A31E-3EEADFFA9B5C}"/>
                </a:ext>
              </a:extLst>
            </p:cNvPr>
            <p:cNvSpPr>
              <a:spLocks noChangeAspect="1" noEditPoints="1"/>
            </p:cNvSpPr>
            <p:nvPr/>
          </p:nvSpPr>
          <p:spPr bwMode="auto">
            <a:xfrm>
              <a:off x="9276250" y="4043297"/>
              <a:ext cx="340190" cy="22993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57" name="Browser_4" title="Icon of a website or an app window">
              <a:extLst>
                <a:ext uri="{FF2B5EF4-FFF2-40B4-BE49-F238E27FC236}">
                  <a16:creationId xmlns:a16="http://schemas.microsoft.com/office/drawing/2014/main" id="{1CB46B46-A646-4139-96D7-00F2B56DDA2D}"/>
                </a:ext>
              </a:extLst>
            </p:cNvPr>
            <p:cNvSpPr>
              <a:spLocks noChangeAspect="1" noEditPoints="1"/>
            </p:cNvSpPr>
            <p:nvPr/>
          </p:nvSpPr>
          <p:spPr bwMode="auto">
            <a:xfrm>
              <a:off x="9288769" y="2837845"/>
              <a:ext cx="315150" cy="23323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nvGrpSpPr>
            <p:cNvPr id="18" name="Group 17">
              <a:extLst>
                <a:ext uri="{FF2B5EF4-FFF2-40B4-BE49-F238E27FC236}">
                  <a16:creationId xmlns:a16="http://schemas.microsoft.com/office/drawing/2014/main" id="{F4402C08-EA0E-430B-B7BF-106775462ADA}"/>
                </a:ext>
              </a:extLst>
            </p:cNvPr>
            <p:cNvGrpSpPr/>
            <p:nvPr/>
          </p:nvGrpSpPr>
          <p:grpSpPr>
            <a:xfrm>
              <a:off x="9314866" y="3425277"/>
              <a:ext cx="262956" cy="279960"/>
              <a:chOff x="8994501" y="3382377"/>
              <a:chExt cx="343544" cy="365760"/>
            </a:xfrm>
          </p:grpSpPr>
          <p:sp>
            <p:nvSpPr>
              <p:cNvPr id="156" name="Shield_EA18" title="Icon of a shield">
                <a:extLst>
                  <a:ext uri="{FF2B5EF4-FFF2-40B4-BE49-F238E27FC236}">
                    <a16:creationId xmlns:a16="http://schemas.microsoft.com/office/drawing/2014/main" id="{1B931434-A111-4435-AD2D-59C82225FFFA}"/>
                  </a:ext>
                </a:extLst>
              </p:cNvPr>
              <p:cNvSpPr>
                <a:spLocks noChangeAspect="1"/>
              </p:cNvSpPr>
              <p:nvPr/>
            </p:nvSpPr>
            <p:spPr bwMode="auto">
              <a:xfrm>
                <a:off x="8994501" y="3382377"/>
                <a:ext cx="343544" cy="36576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a:endParaRPr>
              </a:p>
            </p:txBody>
          </p:sp>
          <p:sp>
            <p:nvSpPr>
              <p:cNvPr id="158" name="arrow_11" title="Icon of a circle made of two curved arrows">
                <a:extLst>
                  <a:ext uri="{FF2B5EF4-FFF2-40B4-BE49-F238E27FC236}">
                    <a16:creationId xmlns:a16="http://schemas.microsoft.com/office/drawing/2014/main" id="{93078336-6580-4603-9B59-4AD4F2743FBA}"/>
                  </a:ext>
                </a:extLst>
              </p:cNvPr>
              <p:cNvSpPr>
                <a:spLocks noChangeAspect="1" noEditPoints="1"/>
              </p:cNvSpPr>
              <p:nvPr/>
            </p:nvSpPr>
            <p:spPr bwMode="auto">
              <a:xfrm>
                <a:off x="9091391" y="3473977"/>
                <a:ext cx="149764" cy="15645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dirty="0">
                  <a:gradFill>
                    <a:gsLst>
                      <a:gs pos="0">
                        <a:srgbClr val="505050"/>
                      </a:gs>
                      <a:gs pos="100000">
                        <a:srgbClr val="505050"/>
                      </a:gs>
                    </a:gsLst>
                    <a:lin ang="5400000" scaled="1"/>
                  </a:gradFill>
                  <a:latin typeface="Segoe UI"/>
                </a:endParaRPr>
              </a:p>
            </p:txBody>
          </p:sp>
        </p:grpSp>
        <p:cxnSp>
          <p:nvCxnSpPr>
            <p:cNvPr id="161" name="Straight Connector 160">
              <a:extLst>
                <a:ext uri="{FF2B5EF4-FFF2-40B4-BE49-F238E27FC236}">
                  <a16:creationId xmlns:a16="http://schemas.microsoft.com/office/drawing/2014/main" id="{FB97A569-DA83-459F-A0EA-06E90CB8BAB3}"/>
                </a:ext>
              </a:extLst>
            </p:cNvPr>
            <p:cNvCxnSpPr>
              <a:cxnSpLocks/>
            </p:cNvCxnSpPr>
            <p:nvPr/>
          </p:nvCxnSpPr>
          <p:spPr>
            <a:xfrm>
              <a:off x="8139951" y="3953697"/>
              <a:ext cx="78885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23E229E-2FEF-4294-AEDE-48E38AE08A01}"/>
                </a:ext>
              </a:extLst>
            </p:cNvPr>
            <p:cNvGrpSpPr/>
            <p:nvPr/>
          </p:nvGrpSpPr>
          <p:grpSpPr>
            <a:xfrm>
              <a:off x="9004474" y="5103343"/>
              <a:ext cx="873777" cy="1360786"/>
              <a:chOff x="8981523" y="5103343"/>
              <a:chExt cx="873777" cy="1360786"/>
            </a:xfrm>
          </p:grpSpPr>
          <p:cxnSp>
            <p:nvCxnSpPr>
              <p:cNvPr id="226" name="Straight Connector 225">
                <a:extLst>
                  <a:ext uri="{FF2B5EF4-FFF2-40B4-BE49-F238E27FC236}">
                    <a16:creationId xmlns:a16="http://schemas.microsoft.com/office/drawing/2014/main" id="{2EA52E85-6E62-42B7-8302-B56C746A30B9}"/>
                  </a:ext>
                </a:extLst>
              </p:cNvPr>
              <p:cNvCxnSpPr>
                <a:cxnSpLocks/>
              </p:cNvCxnSpPr>
              <p:nvPr/>
            </p:nvCxnSpPr>
            <p:spPr>
              <a:xfrm>
                <a:off x="9418411" y="5103343"/>
                <a:ext cx="0" cy="33375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4" name="TextBox 223">
                <a:extLst>
                  <a:ext uri="{FF2B5EF4-FFF2-40B4-BE49-F238E27FC236}">
                    <a16:creationId xmlns:a16="http://schemas.microsoft.com/office/drawing/2014/main" id="{1A939B74-D2A8-40F3-BFBA-23C867D5D19A}"/>
                  </a:ext>
                </a:extLst>
              </p:cNvPr>
              <p:cNvSpPr txBox="1"/>
              <p:nvPr/>
            </p:nvSpPr>
            <p:spPr>
              <a:xfrm>
                <a:off x="8981523" y="5454820"/>
                <a:ext cx="873777" cy="1000261"/>
              </a:xfrm>
              <a:prstGeom prst="rect">
                <a:avLst/>
              </a:prstGeom>
              <a:noFill/>
              <a:ln w="19050" cap="flat" cmpd="sng" algn="ctr">
                <a:solidFill>
                  <a:schemeClr val="accent1"/>
                </a:solidFill>
                <a:prstDash val="solid"/>
              </a:ln>
              <a:effectLst/>
            </p:spPr>
            <p:txBody>
              <a:bodyPr lIns="35995" rIns="91427" bIns="91427"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224">
                  <a:defRPr/>
                </a:pPr>
                <a:endParaRPr lang="en-US" sz="1399" kern="0" cap="all">
                  <a:solidFill>
                    <a:srgbClr val="353535">
                      <a:lumMod val="85000"/>
                      <a:lumOff val="15000"/>
                    </a:srgbClr>
                  </a:solidFill>
                  <a:latin typeface="Segoe UI Semilight"/>
                </a:endParaRPr>
              </a:p>
            </p:txBody>
          </p:sp>
          <p:pic>
            <p:nvPicPr>
              <p:cNvPr id="20" name="Graphic 19">
                <a:extLst>
                  <a:ext uri="{FF2B5EF4-FFF2-40B4-BE49-F238E27FC236}">
                    <a16:creationId xmlns:a16="http://schemas.microsoft.com/office/drawing/2014/main" id="{B86D1AF7-799D-40F0-83B1-2BC2091EB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0286" y="5668341"/>
                <a:ext cx="476250" cy="476250"/>
              </a:xfrm>
              <a:prstGeom prst="rect">
                <a:avLst/>
              </a:prstGeom>
            </p:spPr>
          </p:pic>
          <p:sp>
            <p:nvSpPr>
              <p:cNvPr id="219" name="TextBox 218">
                <a:extLst>
                  <a:ext uri="{FF2B5EF4-FFF2-40B4-BE49-F238E27FC236}">
                    <a16:creationId xmlns:a16="http://schemas.microsoft.com/office/drawing/2014/main" id="{EE032D3F-D277-4E8E-8449-86310F6D2FDC}"/>
                  </a:ext>
                </a:extLst>
              </p:cNvPr>
              <p:cNvSpPr txBox="1"/>
              <p:nvPr/>
            </p:nvSpPr>
            <p:spPr>
              <a:xfrm>
                <a:off x="9055688" y="6199120"/>
                <a:ext cx="725448" cy="265009"/>
              </a:xfrm>
              <a:prstGeom prst="rect">
                <a:avLst/>
              </a:prstGeom>
              <a:noFill/>
            </p:spPr>
            <p:txBody>
              <a:bodyPr wrap="square" lIns="0" rIns="0" rtlCol="0">
                <a:spAutoFit/>
              </a:bodyPr>
              <a:lstStyle/>
              <a:p>
                <a:pPr algn="ctr" defTabSz="914224">
                  <a:defRPr/>
                </a:pPr>
                <a:r>
                  <a:rPr lang="en-US" sz="1122" kern="0">
                    <a:solidFill>
                      <a:srgbClr val="0D0D0D"/>
                    </a:solidFill>
                    <a:latin typeface="Segoe UI" panose="020B0502040204020203" pitchFamily="34" charset="0"/>
                    <a:cs typeface="Segoe UI" panose="020B0502040204020203" pitchFamily="34" charset="0"/>
                  </a:rPr>
                  <a:t>REST APIs</a:t>
                </a:r>
              </a:p>
            </p:txBody>
          </p:sp>
        </p:grpSp>
        <p:grpSp>
          <p:nvGrpSpPr>
            <p:cNvPr id="21" name="Group 20">
              <a:extLst>
                <a:ext uri="{FF2B5EF4-FFF2-40B4-BE49-F238E27FC236}">
                  <a16:creationId xmlns:a16="http://schemas.microsoft.com/office/drawing/2014/main" id="{4CAF58E3-2A58-4C72-BF58-0C701D2A790E}"/>
                </a:ext>
              </a:extLst>
            </p:cNvPr>
            <p:cNvGrpSpPr/>
            <p:nvPr/>
          </p:nvGrpSpPr>
          <p:grpSpPr>
            <a:xfrm>
              <a:off x="10956920" y="5107984"/>
              <a:ext cx="857625" cy="1356145"/>
              <a:chOff x="11037439" y="5107984"/>
              <a:chExt cx="857625" cy="1356145"/>
            </a:xfrm>
          </p:grpSpPr>
          <p:cxnSp>
            <p:nvCxnSpPr>
              <p:cNvPr id="228" name="Straight Connector 227">
                <a:extLst>
                  <a:ext uri="{FF2B5EF4-FFF2-40B4-BE49-F238E27FC236}">
                    <a16:creationId xmlns:a16="http://schemas.microsoft.com/office/drawing/2014/main" id="{887E20EB-B9B3-44F8-8E62-90FFEDFE7DC2}"/>
                  </a:ext>
                </a:extLst>
              </p:cNvPr>
              <p:cNvCxnSpPr>
                <a:cxnSpLocks/>
              </p:cNvCxnSpPr>
              <p:nvPr/>
            </p:nvCxnSpPr>
            <p:spPr>
              <a:xfrm>
                <a:off x="11466251" y="5107984"/>
                <a:ext cx="0" cy="33375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04FFEA7E-AEC0-40D6-8DED-006BC67F142B}"/>
                  </a:ext>
                </a:extLst>
              </p:cNvPr>
              <p:cNvSpPr txBox="1"/>
              <p:nvPr/>
            </p:nvSpPr>
            <p:spPr>
              <a:xfrm>
                <a:off x="11037439" y="5454820"/>
                <a:ext cx="857625" cy="995630"/>
              </a:xfrm>
              <a:prstGeom prst="rect">
                <a:avLst/>
              </a:prstGeom>
              <a:noFill/>
              <a:ln w="19050" cap="flat" cmpd="sng" algn="ctr">
                <a:solidFill>
                  <a:schemeClr val="accent1"/>
                </a:solidFill>
                <a:prstDash val="solid"/>
              </a:ln>
              <a:effectLst/>
            </p:spPr>
            <p:txBody>
              <a:bodyPr lIns="35995" rIns="91427" bIns="91427"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224">
                  <a:defRPr/>
                </a:pPr>
                <a:endParaRPr lang="en-US" sz="1399" kern="0" cap="all">
                  <a:solidFill>
                    <a:srgbClr val="353535">
                      <a:lumMod val="85000"/>
                      <a:lumOff val="15000"/>
                    </a:srgbClr>
                  </a:solidFill>
                  <a:latin typeface="Segoe UI Semilight"/>
                </a:endParaRPr>
              </a:p>
            </p:txBody>
          </p:sp>
          <p:sp>
            <p:nvSpPr>
              <p:cNvPr id="163" name="OpenMailbox_F008" title="Icon of an open mailbox with a letter coming out">
                <a:extLst>
                  <a:ext uri="{FF2B5EF4-FFF2-40B4-BE49-F238E27FC236}">
                    <a16:creationId xmlns:a16="http://schemas.microsoft.com/office/drawing/2014/main" id="{884F2E10-93DB-4460-95BE-8C1C79D677F8}"/>
                  </a:ext>
                </a:extLst>
              </p:cNvPr>
              <p:cNvSpPr>
                <a:spLocks noChangeAspect="1" noEditPoints="1"/>
              </p:cNvSpPr>
              <p:nvPr/>
            </p:nvSpPr>
            <p:spPr bwMode="auto">
              <a:xfrm>
                <a:off x="11254601" y="5723586"/>
                <a:ext cx="423300" cy="365760"/>
              </a:xfrm>
              <a:custGeom>
                <a:avLst/>
                <a:gdLst>
                  <a:gd name="T0" fmla="*/ 1505 w 3779"/>
                  <a:gd name="T1" fmla="*/ 1883 h 3263"/>
                  <a:gd name="T2" fmla="*/ 1505 w 3779"/>
                  <a:gd name="T3" fmla="*/ 0 h 3263"/>
                  <a:gd name="T4" fmla="*/ 752 w 3779"/>
                  <a:gd name="T5" fmla="*/ 0 h 3263"/>
                  <a:gd name="T6" fmla="*/ 752 w 3779"/>
                  <a:gd name="T7" fmla="*/ 251 h 3263"/>
                  <a:gd name="T8" fmla="*/ 1505 w 3779"/>
                  <a:gd name="T9" fmla="*/ 251 h 3263"/>
                  <a:gd name="T10" fmla="*/ 3779 w 3779"/>
                  <a:gd name="T11" fmla="*/ 2756 h 3263"/>
                  <a:gd name="T12" fmla="*/ 2261 w 3779"/>
                  <a:gd name="T13" fmla="*/ 2756 h 3263"/>
                  <a:gd name="T14" fmla="*/ 2261 w 3779"/>
                  <a:gd name="T15" fmla="*/ 1491 h 3263"/>
                  <a:gd name="T16" fmla="*/ 3779 w 3779"/>
                  <a:gd name="T17" fmla="*/ 1491 h 3263"/>
                  <a:gd name="T18" fmla="*/ 3779 w 3779"/>
                  <a:gd name="T19" fmla="*/ 2756 h 3263"/>
                  <a:gd name="T20" fmla="*/ 3779 w 3779"/>
                  <a:gd name="T21" fmla="*/ 1744 h 3263"/>
                  <a:gd name="T22" fmla="*/ 2894 w 3779"/>
                  <a:gd name="T23" fmla="*/ 2250 h 3263"/>
                  <a:gd name="T24" fmla="*/ 2323 w 3779"/>
                  <a:gd name="T25" fmla="*/ 1924 h 3263"/>
                  <a:gd name="T26" fmla="*/ 3513 w 3779"/>
                  <a:gd name="T27" fmla="*/ 2756 h 3263"/>
                  <a:gd name="T28" fmla="*/ 3513 w 3779"/>
                  <a:gd name="T29" fmla="*/ 3263 h 3263"/>
                  <a:gd name="T30" fmla="*/ 2258 w 3779"/>
                  <a:gd name="T31" fmla="*/ 3263 h 3263"/>
                  <a:gd name="T32" fmla="*/ 2258 w 3779"/>
                  <a:gd name="T33" fmla="*/ 1381 h 3263"/>
                  <a:gd name="T34" fmla="*/ 2886 w 3779"/>
                  <a:gd name="T35" fmla="*/ 753 h 3263"/>
                  <a:gd name="T36" fmla="*/ 2886 w 3779"/>
                  <a:gd name="T37" fmla="*/ 753 h 3263"/>
                  <a:gd name="T38" fmla="*/ 3513 w 3779"/>
                  <a:gd name="T39" fmla="*/ 1381 h 3263"/>
                  <a:gd name="T40" fmla="*/ 3513 w 3779"/>
                  <a:gd name="T41" fmla="*/ 1491 h 3263"/>
                  <a:gd name="T42" fmla="*/ 2886 w 3779"/>
                  <a:gd name="T43" fmla="*/ 753 h 3263"/>
                  <a:gd name="T44" fmla="*/ 627 w 3779"/>
                  <a:gd name="T45" fmla="*/ 753 h 3263"/>
                  <a:gd name="T46" fmla="*/ 0 w 3779"/>
                  <a:gd name="T47" fmla="*/ 1381 h 3263"/>
                  <a:gd name="T48" fmla="*/ 0 w 3779"/>
                  <a:gd name="T49" fmla="*/ 3263 h 3263"/>
                  <a:gd name="T50" fmla="*/ 2886 w 3779"/>
                  <a:gd name="T51" fmla="*/ 3263 h 3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79" h="3263">
                    <a:moveTo>
                      <a:pt x="1505" y="1883"/>
                    </a:moveTo>
                    <a:cubicBezTo>
                      <a:pt x="1505" y="0"/>
                      <a:pt x="1505" y="0"/>
                      <a:pt x="1505" y="0"/>
                    </a:cubicBezTo>
                    <a:cubicBezTo>
                      <a:pt x="752" y="0"/>
                      <a:pt x="752" y="0"/>
                      <a:pt x="752" y="0"/>
                    </a:cubicBezTo>
                    <a:cubicBezTo>
                      <a:pt x="752" y="251"/>
                      <a:pt x="752" y="251"/>
                      <a:pt x="752" y="251"/>
                    </a:cubicBezTo>
                    <a:cubicBezTo>
                      <a:pt x="1505" y="251"/>
                      <a:pt x="1505" y="251"/>
                      <a:pt x="1505" y="251"/>
                    </a:cubicBezTo>
                    <a:moveTo>
                      <a:pt x="3779" y="2756"/>
                    </a:moveTo>
                    <a:cubicBezTo>
                      <a:pt x="2261" y="2756"/>
                      <a:pt x="2261" y="2756"/>
                      <a:pt x="2261" y="2756"/>
                    </a:cubicBezTo>
                    <a:cubicBezTo>
                      <a:pt x="2261" y="1491"/>
                      <a:pt x="2261" y="1491"/>
                      <a:pt x="2261" y="1491"/>
                    </a:cubicBezTo>
                    <a:cubicBezTo>
                      <a:pt x="3779" y="1491"/>
                      <a:pt x="3779" y="1491"/>
                      <a:pt x="3779" y="1491"/>
                    </a:cubicBezTo>
                    <a:lnTo>
                      <a:pt x="3779" y="2756"/>
                    </a:lnTo>
                    <a:close/>
                    <a:moveTo>
                      <a:pt x="3779" y="1744"/>
                    </a:moveTo>
                    <a:cubicBezTo>
                      <a:pt x="2894" y="2250"/>
                      <a:pt x="2894" y="2250"/>
                      <a:pt x="2894" y="2250"/>
                    </a:cubicBezTo>
                    <a:cubicBezTo>
                      <a:pt x="2323" y="1924"/>
                      <a:pt x="2323" y="1924"/>
                      <a:pt x="2323" y="1924"/>
                    </a:cubicBezTo>
                    <a:moveTo>
                      <a:pt x="3513" y="2756"/>
                    </a:moveTo>
                    <a:cubicBezTo>
                      <a:pt x="3513" y="3263"/>
                      <a:pt x="3513" y="3263"/>
                      <a:pt x="3513" y="3263"/>
                    </a:cubicBezTo>
                    <a:cubicBezTo>
                      <a:pt x="2258" y="3263"/>
                      <a:pt x="2258" y="3263"/>
                      <a:pt x="2258" y="3263"/>
                    </a:cubicBezTo>
                    <a:cubicBezTo>
                      <a:pt x="2258" y="1381"/>
                      <a:pt x="2258" y="1381"/>
                      <a:pt x="2258" y="1381"/>
                    </a:cubicBezTo>
                    <a:cubicBezTo>
                      <a:pt x="2258" y="1034"/>
                      <a:pt x="2539" y="753"/>
                      <a:pt x="2886" y="753"/>
                    </a:cubicBezTo>
                    <a:cubicBezTo>
                      <a:pt x="2886" y="753"/>
                      <a:pt x="2886" y="753"/>
                      <a:pt x="2886" y="753"/>
                    </a:cubicBezTo>
                    <a:cubicBezTo>
                      <a:pt x="3232" y="753"/>
                      <a:pt x="3513" y="1034"/>
                      <a:pt x="3513" y="1381"/>
                    </a:cubicBezTo>
                    <a:cubicBezTo>
                      <a:pt x="3513" y="1491"/>
                      <a:pt x="3513" y="1491"/>
                      <a:pt x="3513" y="1491"/>
                    </a:cubicBezTo>
                    <a:moveTo>
                      <a:pt x="2886" y="753"/>
                    </a:moveTo>
                    <a:cubicBezTo>
                      <a:pt x="627" y="753"/>
                      <a:pt x="627" y="753"/>
                      <a:pt x="627" y="753"/>
                    </a:cubicBezTo>
                    <a:cubicBezTo>
                      <a:pt x="280" y="753"/>
                      <a:pt x="0" y="1034"/>
                      <a:pt x="0" y="1381"/>
                    </a:cubicBezTo>
                    <a:cubicBezTo>
                      <a:pt x="0" y="3263"/>
                      <a:pt x="0" y="3263"/>
                      <a:pt x="0" y="3263"/>
                    </a:cubicBezTo>
                    <a:cubicBezTo>
                      <a:pt x="2886" y="3263"/>
                      <a:pt x="2886" y="3263"/>
                      <a:pt x="2886" y="3263"/>
                    </a:cubicBezTo>
                  </a:path>
                </a:pathLst>
              </a:custGeom>
              <a:noFill/>
              <a:ln w="1905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220" name="TextBox 219">
                <a:extLst>
                  <a:ext uri="{FF2B5EF4-FFF2-40B4-BE49-F238E27FC236}">
                    <a16:creationId xmlns:a16="http://schemas.microsoft.com/office/drawing/2014/main" id="{AB04BF0C-2A75-4A6C-BF88-9C0AB1129265}"/>
                  </a:ext>
                </a:extLst>
              </p:cNvPr>
              <p:cNvSpPr txBox="1"/>
              <p:nvPr/>
            </p:nvSpPr>
            <p:spPr>
              <a:xfrm>
                <a:off x="11045264" y="6199120"/>
                <a:ext cx="841976" cy="265009"/>
              </a:xfrm>
              <a:prstGeom prst="rect">
                <a:avLst/>
              </a:prstGeom>
              <a:noFill/>
            </p:spPr>
            <p:txBody>
              <a:bodyPr wrap="square" lIns="0" rIns="0" rtlCol="0">
                <a:spAutoFit/>
              </a:bodyPr>
              <a:lstStyle/>
              <a:p>
                <a:pPr algn="ctr" defTabSz="914224">
                  <a:defRPr/>
                </a:pPr>
                <a:r>
                  <a:rPr lang="en-US" sz="1122" kern="0" dirty="0">
                    <a:solidFill>
                      <a:srgbClr val="0D0D0D"/>
                    </a:solidFill>
                    <a:latin typeface="Segoe UI" panose="020B0502040204020203" pitchFamily="34" charset="0"/>
                    <a:cs typeface="Segoe UI" panose="020B0502040204020203" pitchFamily="34" charset="0"/>
                  </a:rPr>
                  <a:t>Notifications</a:t>
                </a:r>
              </a:p>
            </p:txBody>
          </p:sp>
        </p:grpSp>
        <p:grpSp>
          <p:nvGrpSpPr>
            <p:cNvPr id="22" name="Group 21">
              <a:extLst>
                <a:ext uri="{FF2B5EF4-FFF2-40B4-BE49-F238E27FC236}">
                  <a16:creationId xmlns:a16="http://schemas.microsoft.com/office/drawing/2014/main" id="{5BF33CE0-52FB-4A35-A2BB-0043E5FDE227}"/>
                </a:ext>
              </a:extLst>
            </p:cNvPr>
            <p:cNvGrpSpPr/>
            <p:nvPr/>
          </p:nvGrpSpPr>
          <p:grpSpPr>
            <a:xfrm>
              <a:off x="9980697" y="5112207"/>
              <a:ext cx="873777" cy="1351922"/>
              <a:chOff x="9974120" y="5112207"/>
              <a:chExt cx="873777" cy="1351922"/>
            </a:xfrm>
          </p:grpSpPr>
          <p:cxnSp>
            <p:nvCxnSpPr>
              <p:cNvPr id="227" name="Straight Connector 226">
                <a:extLst>
                  <a:ext uri="{FF2B5EF4-FFF2-40B4-BE49-F238E27FC236}">
                    <a16:creationId xmlns:a16="http://schemas.microsoft.com/office/drawing/2014/main" id="{8AFF45FC-6992-4226-BECE-913D3C34DCDC}"/>
                  </a:ext>
                </a:extLst>
              </p:cNvPr>
              <p:cNvCxnSpPr>
                <a:cxnSpLocks/>
              </p:cNvCxnSpPr>
              <p:nvPr/>
            </p:nvCxnSpPr>
            <p:spPr>
              <a:xfrm>
                <a:off x="10411008" y="5112207"/>
                <a:ext cx="0" cy="33375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B088082D-B6F5-416A-B503-306D60B6CBC3}"/>
                  </a:ext>
                </a:extLst>
              </p:cNvPr>
              <p:cNvSpPr txBox="1"/>
              <p:nvPr/>
            </p:nvSpPr>
            <p:spPr>
              <a:xfrm>
                <a:off x="9974120" y="5454819"/>
                <a:ext cx="873777" cy="1000262"/>
              </a:xfrm>
              <a:prstGeom prst="rect">
                <a:avLst/>
              </a:prstGeom>
              <a:noFill/>
              <a:ln w="19050" cap="flat" cmpd="sng" algn="ctr">
                <a:solidFill>
                  <a:schemeClr val="accent1"/>
                </a:solidFill>
                <a:prstDash val="solid"/>
              </a:ln>
              <a:effectLst/>
            </p:spPr>
            <p:txBody>
              <a:bodyPr lIns="35995" rIns="91427" bIns="91427" rtlCol="0" anchor="b"/>
              <a:lstStyle>
                <a:defPPr>
                  <a:defRPr lang="en-US"/>
                </a:defPPr>
                <a:lvl1pPr algn="ctr">
                  <a:defRPr sz="1400">
                    <a:solidFill>
                      <a:schemeClr val="tx1">
                        <a:lumMod val="85000"/>
                        <a:lumOff val="15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14224">
                  <a:defRPr/>
                </a:pPr>
                <a:endParaRPr lang="en-US" sz="1199" kern="0" cap="all">
                  <a:solidFill>
                    <a:srgbClr val="353535">
                      <a:lumMod val="85000"/>
                      <a:lumOff val="15000"/>
                    </a:srgbClr>
                  </a:solidFill>
                  <a:latin typeface="Segoe UI Semilight"/>
                </a:endParaRPr>
              </a:p>
            </p:txBody>
          </p:sp>
          <p:sp>
            <p:nvSpPr>
              <p:cNvPr id="162" name="arrow_11" title="Icon of a circle made of two curved arrows">
                <a:extLst>
                  <a:ext uri="{FF2B5EF4-FFF2-40B4-BE49-F238E27FC236}">
                    <a16:creationId xmlns:a16="http://schemas.microsoft.com/office/drawing/2014/main" id="{101DA53F-20F4-43E3-A8B8-59FF46704A78}"/>
                  </a:ext>
                </a:extLst>
              </p:cNvPr>
              <p:cNvSpPr>
                <a:spLocks noChangeAspect="1" noEditPoints="1"/>
              </p:cNvSpPr>
              <p:nvPr/>
            </p:nvSpPr>
            <p:spPr bwMode="auto">
              <a:xfrm>
                <a:off x="10235944" y="5723586"/>
                <a:ext cx="350129" cy="365760"/>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defTabSz="932563">
                  <a:defRPr/>
                </a:pPr>
                <a:endParaRPr lang="en-US" sz="918" dirty="0">
                  <a:gradFill>
                    <a:gsLst>
                      <a:gs pos="0">
                        <a:srgbClr val="505050"/>
                      </a:gs>
                      <a:gs pos="100000">
                        <a:srgbClr val="505050"/>
                      </a:gs>
                    </a:gsLst>
                    <a:lin ang="5400000" scaled="1"/>
                  </a:gradFill>
                  <a:latin typeface="Segoe UI"/>
                </a:endParaRPr>
              </a:p>
            </p:txBody>
          </p:sp>
          <p:sp>
            <p:nvSpPr>
              <p:cNvPr id="221" name="TextBox 220">
                <a:extLst>
                  <a:ext uri="{FF2B5EF4-FFF2-40B4-BE49-F238E27FC236}">
                    <a16:creationId xmlns:a16="http://schemas.microsoft.com/office/drawing/2014/main" id="{517C2427-0158-4118-B995-96DFD826849D}"/>
                  </a:ext>
                </a:extLst>
              </p:cNvPr>
              <p:cNvSpPr txBox="1"/>
              <p:nvPr/>
            </p:nvSpPr>
            <p:spPr>
              <a:xfrm>
                <a:off x="9997427" y="6199120"/>
                <a:ext cx="827162" cy="265009"/>
              </a:xfrm>
              <a:prstGeom prst="rect">
                <a:avLst/>
              </a:prstGeom>
              <a:noFill/>
            </p:spPr>
            <p:txBody>
              <a:bodyPr wrap="square" lIns="0" rIns="0" rtlCol="0">
                <a:spAutoFit/>
              </a:bodyPr>
              <a:lstStyle/>
              <a:p>
                <a:pPr algn="ctr" defTabSz="914224">
                  <a:defRPr/>
                </a:pPr>
                <a:r>
                  <a:rPr lang="en-US" sz="1122" kern="0" dirty="0">
                    <a:solidFill>
                      <a:srgbClr val="0D0D0D"/>
                    </a:solidFill>
                    <a:latin typeface="Segoe UI" panose="020B0502040204020203" pitchFamily="34" charset="0"/>
                    <a:cs typeface="Segoe UI" panose="020B0502040204020203" pitchFamily="34" charset="0"/>
                  </a:rPr>
                  <a:t>Automation</a:t>
                </a:r>
              </a:p>
            </p:txBody>
          </p:sp>
        </p:grpSp>
        <p:cxnSp>
          <p:nvCxnSpPr>
            <p:cNvPr id="160" name="Straight Connector 159">
              <a:extLst>
                <a:ext uri="{FF2B5EF4-FFF2-40B4-BE49-F238E27FC236}">
                  <a16:creationId xmlns:a16="http://schemas.microsoft.com/office/drawing/2014/main" id="{BA4DEBD5-A1AC-4D84-8A34-70A05C4C9343}"/>
                </a:ext>
              </a:extLst>
            </p:cNvPr>
            <p:cNvCxnSpPr>
              <a:cxnSpLocks/>
            </p:cNvCxnSpPr>
            <p:nvPr/>
          </p:nvCxnSpPr>
          <p:spPr>
            <a:xfrm>
              <a:off x="8139951" y="2389879"/>
              <a:ext cx="788850"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733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75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up)">
                                      <p:cBhvr>
                                        <p:cTn id="17" dur="75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up)">
                                      <p:cBhvr>
                                        <p:cTn id="22" dur="75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09"/>
                                        </p:tgtEl>
                                        <p:attrNameLst>
                                          <p:attrName>style.visibility</p:attrName>
                                        </p:attrNameLst>
                                      </p:cBhvr>
                                      <p:to>
                                        <p:strVal val="visible"/>
                                      </p:to>
                                    </p:set>
                                    <p:animEffect transition="in" filter="wipe(left)">
                                      <p:cBhvr>
                                        <p:cTn id="27" dur="750"/>
                                        <p:tgtEl>
                                          <p:spTgt spid="3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10"/>
                                        </p:tgtEl>
                                        <p:attrNameLst>
                                          <p:attrName>style.visibility</p:attrName>
                                        </p:attrNameLst>
                                      </p:cBhvr>
                                      <p:to>
                                        <p:strVal val="visible"/>
                                      </p:to>
                                    </p:set>
                                    <p:animEffect transition="in" filter="wipe(left)">
                                      <p:cBhvr>
                                        <p:cTn id="32" dur="75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192AAE1-9B2D-4959-BFBE-2067E4D23E9D}"/>
              </a:ext>
            </a:extLst>
          </p:cNvPr>
          <p:cNvSpPr/>
          <p:nvPr/>
        </p:nvSpPr>
        <p:spPr bwMode="auto">
          <a:xfrm>
            <a:off x="89" y="1715043"/>
            <a:ext cx="12434711" cy="527948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
        <p:nvSpPr>
          <p:cNvPr id="11" name="Rectangle 10">
            <a:extLst>
              <a:ext uri="{FF2B5EF4-FFF2-40B4-BE49-F238E27FC236}">
                <a16:creationId xmlns:a16="http://schemas.microsoft.com/office/drawing/2014/main" id="{0146EB8C-E79F-408B-855F-A46447BB7227}"/>
              </a:ext>
            </a:extLst>
          </p:cNvPr>
          <p:cNvSpPr/>
          <p:nvPr/>
        </p:nvSpPr>
        <p:spPr>
          <a:xfrm>
            <a:off x="322955" y="2298916"/>
            <a:ext cx="4156112" cy="3834333"/>
          </a:xfrm>
          <a:prstGeom prst="rect">
            <a:avLst/>
          </a:prstGeom>
        </p:spPr>
        <p:txBody>
          <a:bodyPr wrap="square">
            <a:spAutoFit/>
          </a:bodyPr>
          <a:lstStyle/>
          <a:p>
            <a:pPr defTabSz="931935" fontAlgn="base">
              <a:lnSpc>
                <a:spcPct val="90000"/>
              </a:lnSpc>
              <a:spcBef>
                <a:spcPts val="1836"/>
              </a:spcBef>
              <a:spcAft>
                <a:spcPts val="612"/>
              </a:spcAft>
              <a:defRPr/>
            </a:pPr>
            <a:r>
              <a:rPr lang="en-US" sz="2448" kern="0" dirty="0">
                <a:solidFill>
                  <a:srgbClr val="0D0D0D"/>
                </a:solidFill>
                <a:latin typeface="Segoe UI"/>
                <a:cs typeface="Segoe UI Semibold" panose="020B0702040204020203" pitchFamily="34" charset="0"/>
              </a:rPr>
              <a:t>Review coverage for Azure Security Center across different subscriptions</a:t>
            </a:r>
          </a:p>
          <a:p>
            <a:pPr defTabSz="931935" fontAlgn="base">
              <a:lnSpc>
                <a:spcPct val="90000"/>
              </a:lnSpc>
              <a:spcBef>
                <a:spcPts val="1836"/>
              </a:spcBef>
              <a:spcAft>
                <a:spcPts val="612"/>
              </a:spcAft>
              <a:defRPr/>
            </a:pPr>
            <a:r>
              <a:rPr lang="en-US" sz="2448" kern="0" dirty="0">
                <a:solidFill>
                  <a:srgbClr val="0D0D0D"/>
                </a:solidFill>
                <a:latin typeface="Segoe UI"/>
                <a:cs typeface="Segoe UI Semibold" panose="020B0702040204020203" pitchFamily="34" charset="0"/>
              </a:rPr>
              <a:t>Easily set centralized security policies across multiple subscriptions</a:t>
            </a:r>
          </a:p>
          <a:p>
            <a:pPr defTabSz="931935" fontAlgn="base">
              <a:lnSpc>
                <a:spcPct val="90000"/>
              </a:lnSpc>
              <a:spcBef>
                <a:spcPts val="1836"/>
              </a:spcBef>
              <a:spcAft>
                <a:spcPts val="612"/>
              </a:spcAft>
              <a:defRPr/>
            </a:pPr>
            <a:r>
              <a:rPr lang="en-US" sz="2448" kern="0" dirty="0">
                <a:solidFill>
                  <a:srgbClr val="0D0D0D"/>
                </a:solidFill>
                <a:latin typeface="Segoe UI"/>
                <a:cs typeface="Segoe UI Semibold" panose="020B0702040204020203" pitchFamily="34" charset="0"/>
              </a:rPr>
              <a:t>Track and review policy compliance and governance over time</a:t>
            </a:r>
          </a:p>
        </p:txBody>
      </p:sp>
      <p:sp>
        <p:nvSpPr>
          <p:cNvPr id="2" name="Title 1">
            <a:extLst>
              <a:ext uri="{FF2B5EF4-FFF2-40B4-BE49-F238E27FC236}">
                <a16:creationId xmlns:a16="http://schemas.microsoft.com/office/drawing/2014/main" id="{FD4AB61D-6007-480A-B919-4556D5E209A0}"/>
              </a:ext>
            </a:extLst>
          </p:cNvPr>
          <p:cNvSpPr>
            <a:spLocks noGrp="1"/>
          </p:cNvSpPr>
          <p:nvPr>
            <p:ph type="title"/>
          </p:nvPr>
        </p:nvSpPr>
        <p:spPr/>
        <p:txBody>
          <a:bodyPr/>
          <a:lstStyle/>
          <a:p>
            <a:r>
              <a:rPr lang="en-US" dirty="0"/>
              <a:t>Manage organizational security policy and compliance</a:t>
            </a:r>
          </a:p>
        </p:txBody>
      </p:sp>
      <p:grpSp>
        <p:nvGrpSpPr>
          <p:cNvPr id="14" name="Group 13">
            <a:extLst>
              <a:ext uri="{FF2B5EF4-FFF2-40B4-BE49-F238E27FC236}">
                <a16:creationId xmlns:a16="http://schemas.microsoft.com/office/drawing/2014/main" id="{3390CC35-EDC6-42A3-A2D0-9EBF3CFA6772}"/>
              </a:ext>
            </a:extLst>
          </p:cNvPr>
          <p:cNvGrpSpPr/>
          <p:nvPr/>
        </p:nvGrpSpPr>
        <p:grpSpPr>
          <a:xfrm>
            <a:off x="4479067" y="1871343"/>
            <a:ext cx="7735137" cy="5123182"/>
            <a:chOff x="4391554" y="1834817"/>
            <a:chExt cx="7584156" cy="5023183"/>
          </a:xfrm>
        </p:grpSpPr>
        <p:sp>
          <p:nvSpPr>
            <p:cNvPr id="13" name="Rectangle 12">
              <a:extLst>
                <a:ext uri="{FF2B5EF4-FFF2-40B4-BE49-F238E27FC236}">
                  <a16:creationId xmlns:a16="http://schemas.microsoft.com/office/drawing/2014/main" id="{1421768B-DCF5-4ECA-A4AF-A0091113CE20}"/>
                </a:ext>
              </a:extLst>
            </p:cNvPr>
            <p:cNvSpPr/>
            <p:nvPr/>
          </p:nvSpPr>
          <p:spPr bwMode="auto">
            <a:xfrm>
              <a:off x="4583151" y="2121582"/>
              <a:ext cx="7203688" cy="4078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pic>
          <p:nvPicPr>
            <p:cNvPr id="10" name="Picture 9">
              <a:extLst>
                <a:ext uri="{FF2B5EF4-FFF2-40B4-BE49-F238E27FC236}">
                  <a16:creationId xmlns:a16="http://schemas.microsoft.com/office/drawing/2014/main" id="{D94F794B-39DA-4F06-8A41-B3DAB1CC422D}"/>
                </a:ext>
              </a:extLst>
            </p:cNvPr>
            <p:cNvPicPr>
              <a:picLocks noChangeAspect="1"/>
            </p:cNvPicPr>
            <p:nvPr/>
          </p:nvPicPr>
          <p:blipFill rotWithShape="1">
            <a:blip r:embed="rId3"/>
            <a:srcRect l="2899" t="8774" r="2880" b="28821"/>
            <a:stretch/>
          </p:blipFill>
          <p:spPr>
            <a:xfrm>
              <a:off x="4391554" y="1834817"/>
              <a:ext cx="7584156" cy="5023183"/>
            </a:xfrm>
            <a:prstGeom prst="rect">
              <a:avLst/>
            </a:prstGeom>
          </p:spPr>
        </p:pic>
      </p:grpSp>
      <p:pic>
        <p:nvPicPr>
          <p:cNvPr id="4" name="Picture 3">
            <a:extLst>
              <a:ext uri="{FF2B5EF4-FFF2-40B4-BE49-F238E27FC236}">
                <a16:creationId xmlns:a16="http://schemas.microsoft.com/office/drawing/2014/main" id="{416F771F-4D94-4053-A642-81DAF92E0141}"/>
              </a:ext>
            </a:extLst>
          </p:cNvPr>
          <p:cNvPicPr>
            <a:picLocks noChangeAspect="1"/>
          </p:cNvPicPr>
          <p:nvPr/>
        </p:nvPicPr>
        <p:blipFill>
          <a:blip r:embed="rId4"/>
          <a:stretch>
            <a:fillRect/>
          </a:stretch>
        </p:blipFill>
        <p:spPr>
          <a:xfrm>
            <a:off x="4854853" y="2298916"/>
            <a:ext cx="6983079" cy="1242721"/>
          </a:xfrm>
          <a:prstGeom prst="rect">
            <a:avLst/>
          </a:prstGeom>
        </p:spPr>
      </p:pic>
      <p:pic>
        <p:nvPicPr>
          <p:cNvPr id="7" name="Picture 6">
            <a:extLst>
              <a:ext uri="{FF2B5EF4-FFF2-40B4-BE49-F238E27FC236}">
                <a16:creationId xmlns:a16="http://schemas.microsoft.com/office/drawing/2014/main" id="{5C2DF73C-0841-4ADA-9A59-49B116390A1A}"/>
              </a:ext>
            </a:extLst>
          </p:cNvPr>
          <p:cNvPicPr>
            <a:picLocks noChangeAspect="1"/>
          </p:cNvPicPr>
          <p:nvPr/>
        </p:nvPicPr>
        <p:blipFill rotWithShape="1">
          <a:blip r:embed="rId5"/>
          <a:srcRect b="33020"/>
          <a:stretch/>
        </p:blipFill>
        <p:spPr>
          <a:xfrm>
            <a:off x="4854853" y="3603340"/>
            <a:ext cx="6983079" cy="2653366"/>
          </a:xfrm>
          <a:prstGeom prst="rect">
            <a:avLst/>
          </a:prstGeom>
        </p:spPr>
      </p:pic>
      <p:sp>
        <p:nvSpPr>
          <p:cNvPr id="5" name="Arrow: Down 4">
            <a:extLst>
              <a:ext uri="{FF2B5EF4-FFF2-40B4-BE49-F238E27FC236}">
                <a16:creationId xmlns:a16="http://schemas.microsoft.com/office/drawing/2014/main" id="{AE5F843C-5237-4768-AA9D-708276472D44}"/>
              </a:ext>
            </a:extLst>
          </p:cNvPr>
          <p:cNvSpPr/>
          <p:nvPr/>
        </p:nvSpPr>
        <p:spPr bwMode="auto">
          <a:xfrm>
            <a:off x="7562039" y="3395823"/>
            <a:ext cx="485080" cy="556943"/>
          </a:xfrm>
          <a:prstGeom prst="downArrow">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128569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750"/>
                                        <p:tgtEl>
                                          <p:spTgt spid="5"/>
                                        </p:tgtEl>
                                      </p:cBhvr>
                                    </p:animEffect>
                                  </p:childTnLst>
                                </p:cTn>
                              </p:par>
                              <p:par>
                                <p:cTn id="8" presetID="22" presetClass="entr" presetSubtype="1"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8A22-9465-4755-A8BB-66F9ED3F96E9}"/>
              </a:ext>
            </a:extLst>
          </p:cNvPr>
          <p:cNvSpPr>
            <a:spLocks noGrp="1"/>
          </p:cNvSpPr>
          <p:nvPr>
            <p:ph type="title"/>
          </p:nvPr>
        </p:nvSpPr>
        <p:spPr/>
        <p:txBody>
          <a:bodyPr/>
          <a:lstStyle/>
          <a:p>
            <a:r>
              <a:rPr lang="en-US" dirty="0"/>
              <a:t>Protect against threats</a:t>
            </a:r>
          </a:p>
        </p:txBody>
      </p:sp>
      <p:sp>
        <p:nvSpPr>
          <p:cNvPr id="28" name="Freeform 95">
            <a:extLst>
              <a:ext uri="{FF2B5EF4-FFF2-40B4-BE49-F238E27FC236}">
                <a16:creationId xmlns:a16="http://schemas.microsoft.com/office/drawing/2014/main" id="{A3231B59-A989-4881-BD0F-F9274286F467}"/>
              </a:ext>
            </a:extLst>
          </p:cNvPr>
          <p:cNvSpPr>
            <a:spLocks/>
          </p:cNvSpPr>
          <p:nvPr/>
        </p:nvSpPr>
        <p:spPr bwMode="auto">
          <a:xfrm flipH="1">
            <a:off x="831753" y="2621054"/>
            <a:ext cx="4000763" cy="23047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38100">
            <a:noFill/>
            <a:round/>
            <a:headEnd/>
            <a:tailEnd/>
          </a:ln>
        </p:spPr>
        <p:txBody>
          <a:bodyPr vert="horz" wrap="square" lIns="93207" tIns="46604" rIns="93207" bIns="46604" numCol="1" anchor="t" anchorCtr="0" compatLnSpc="1">
            <a:prstTxWarp prst="textNoShape">
              <a:avLst/>
            </a:prstTxWarp>
          </a:bodyPr>
          <a:lstStyle/>
          <a:p>
            <a:pPr defTabSz="931881">
              <a:defRPr/>
            </a:pPr>
            <a:endParaRPr lang="en-US" sz="1836" kern="0">
              <a:solidFill>
                <a:srgbClr val="505050"/>
              </a:solidFill>
              <a:latin typeface="Segoe UI"/>
            </a:endParaRPr>
          </a:p>
        </p:txBody>
      </p:sp>
      <p:sp>
        <p:nvSpPr>
          <p:cNvPr id="29" name="TextBox 28">
            <a:extLst>
              <a:ext uri="{FF2B5EF4-FFF2-40B4-BE49-F238E27FC236}">
                <a16:creationId xmlns:a16="http://schemas.microsoft.com/office/drawing/2014/main" id="{05900EE9-CFDE-48F9-A9CF-801D7AB59857}"/>
              </a:ext>
            </a:extLst>
          </p:cNvPr>
          <p:cNvSpPr txBox="1"/>
          <p:nvPr/>
        </p:nvSpPr>
        <p:spPr>
          <a:xfrm>
            <a:off x="1539288" y="4434177"/>
            <a:ext cx="2585692" cy="313932"/>
          </a:xfrm>
          <a:prstGeom prst="rect">
            <a:avLst/>
          </a:prstGeom>
          <a:noFill/>
        </p:spPr>
        <p:txBody>
          <a:bodyPr wrap="square" lIns="0" tIns="0" rIns="0" bIns="0" rtlCol="0">
            <a:spAutoFit/>
          </a:bodyPr>
          <a:lstStyle/>
          <a:p>
            <a:pPr algn="ctr"/>
            <a:r>
              <a:rPr lang="en-US" sz="2040" dirty="0">
                <a:solidFill>
                  <a:schemeClr val="tx2"/>
                </a:solidFill>
                <a:latin typeface="+mj-lt"/>
              </a:rPr>
              <a:t>Azure Security Center</a:t>
            </a:r>
          </a:p>
        </p:txBody>
      </p:sp>
      <p:sp>
        <p:nvSpPr>
          <p:cNvPr id="36" name="shield_3" title="Icon of a shield with an exclamation point inside">
            <a:extLst>
              <a:ext uri="{FF2B5EF4-FFF2-40B4-BE49-F238E27FC236}">
                <a16:creationId xmlns:a16="http://schemas.microsoft.com/office/drawing/2014/main" id="{46B4942B-DE6D-47DB-AEF6-B289A8338D39}"/>
              </a:ext>
            </a:extLst>
          </p:cNvPr>
          <p:cNvSpPr>
            <a:spLocks noChangeAspect="1" noEditPoints="1"/>
          </p:cNvSpPr>
          <p:nvPr/>
        </p:nvSpPr>
        <p:spPr bwMode="auto">
          <a:xfrm>
            <a:off x="6013022" y="3633885"/>
            <a:ext cx="583013" cy="59089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9" name="TextBox 18">
            <a:extLst>
              <a:ext uri="{FF2B5EF4-FFF2-40B4-BE49-F238E27FC236}">
                <a16:creationId xmlns:a16="http://schemas.microsoft.com/office/drawing/2014/main" id="{BFE7BC53-3E2A-429F-8E86-D10D2C973CCF}"/>
              </a:ext>
            </a:extLst>
          </p:cNvPr>
          <p:cNvSpPr txBox="1"/>
          <p:nvPr/>
        </p:nvSpPr>
        <p:spPr>
          <a:xfrm>
            <a:off x="7495709" y="2273704"/>
            <a:ext cx="4107426" cy="640363"/>
          </a:xfrm>
          <a:prstGeom prst="rect">
            <a:avLst/>
          </a:prstGeom>
          <a:noFill/>
          <a:ln>
            <a:noFill/>
          </a:ln>
        </p:spPr>
        <p:txBody>
          <a:bodyPr wrap="square" lIns="0" tIns="0" rIns="0" bIns="0" rtlCol="0">
            <a:spAutoFit/>
          </a:bodyPr>
          <a:lstStyle/>
          <a:p>
            <a:r>
              <a:rPr lang="en-US" sz="2040" dirty="0">
                <a:solidFill>
                  <a:schemeClr val="tx2"/>
                </a:solidFill>
              </a:rPr>
              <a:t>Detect and block advanced malware and threats for servers</a:t>
            </a:r>
          </a:p>
        </p:txBody>
      </p:sp>
      <p:sp>
        <p:nvSpPr>
          <p:cNvPr id="21" name="TextBox 20">
            <a:extLst>
              <a:ext uri="{FF2B5EF4-FFF2-40B4-BE49-F238E27FC236}">
                <a16:creationId xmlns:a16="http://schemas.microsoft.com/office/drawing/2014/main" id="{E4691497-B983-43FB-86F6-5D0ED3FEC498}"/>
              </a:ext>
            </a:extLst>
          </p:cNvPr>
          <p:cNvSpPr txBox="1"/>
          <p:nvPr/>
        </p:nvSpPr>
        <p:spPr>
          <a:xfrm>
            <a:off x="7495709" y="4270005"/>
            <a:ext cx="4874284" cy="320182"/>
          </a:xfrm>
          <a:prstGeom prst="rect">
            <a:avLst/>
          </a:prstGeom>
          <a:noFill/>
          <a:ln>
            <a:noFill/>
          </a:ln>
        </p:spPr>
        <p:txBody>
          <a:bodyPr wrap="square" lIns="0" tIns="0" rIns="0" bIns="0" rtlCol="0">
            <a:spAutoFit/>
          </a:bodyPr>
          <a:lstStyle/>
          <a:p>
            <a:r>
              <a:rPr lang="en-US" sz="2040" dirty="0">
                <a:solidFill>
                  <a:schemeClr val="tx2"/>
                </a:solidFill>
              </a:rPr>
              <a:t>Reduce exposure to brute force attacks</a:t>
            </a:r>
          </a:p>
        </p:txBody>
      </p:sp>
      <p:sp>
        <p:nvSpPr>
          <p:cNvPr id="26" name="TextBox 25">
            <a:extLst>
              <a:ext uri="{FF2B5EF4-FFF2-40B4-BE49-F238E27FC236}">
                <a16:creationId xmlns:a16="http://schemas.microsoft.com/office/drawing/2014/main" id="{F75CA34D-8FFF-45BA-8EB0-1C9DB64D95A9}"/>
              </a:ext>
            </a:extLst>
          </p:cNvPr>
          <p:cNvSpPr txBox="1"/>
          <p:nvPr/>
        </p:nvSpPr>
        <p:spPr>
          <a:xfrm>
            <a:off x="7495709" y="3271854"/>
            <a:ext cx="4107425" cy="627864"/>
          </a:xfrm>
          <a:prstGeom prst="rect">
            <a:avLst/>
          </a:prstGeom>
          <a:noFill/>
          <a:ln>
            <a:noFill/>
          </a:ln>
        </p:spPr>
        <p:txBody>
          <a:bodyPr wrap="square" lIns="0" tIns="0" rIns="0" bIns="0" rtlCol="0">
            <a:spAutoFit/>
          </a:bodyPr>
          <a:lstStyle/>
          <a:p>
            <a:r>
              <a:rPr lang="en-US" sz="2040" dirty="0">
                <a:solidFill>
                  <a:schemeClr val="tx2"/>
                </a:solidFill>
              </a:rPr>
              <a:t>Detect threats across IaaS and PaaS services using advanced analytics </a:t>
            </a:r>
          </a:p>
        </p:txBody>
      </p:sp>
      <p:sp>
        <p:nvSpPr>
          <p:cNvPr id="38" name="TextBox 37">
            <a:extLst>
              <a:ext uri="{FF2B5EF4-FFF2-40B4-BE49-F238E27FC236}">
                <a16:creationId xmlns:a16="http://schemas.microsoft.com/office/drawing/2014/main" id="{534065A3-53A9-47F5-9637-AE89225922DE}"/>
              </a:ext>
            </a:extLst>
          </p:cNvPr>
          <p:cNvSpPr txBox="1"/>
          <p:nvPr/>
        </p:nvSpPr>
        <p:spPr>
          <a:xfrm>
            <a:off x="7495709" y="4954252"/>
            <a:ext cx="4107424" cy="640363"/>
          </a:xfrm>
          <a:prstGeom prst="rect">
            <a:avLst/>
          </a:prstGeom>
          <a:noFill/>
          <a:ln>
            <a:noFill/>
          </a:ln>
        </p:spPr>
        <p:txBody>
          <a:bodyPr wrap="square" lIns="0" tIns="0" rIns="0" bIns="0" rtlCol="0">
            <a:spAutoFit/>
          </a:bodyPr>
          <a:lstStyle/>
          <a:p>
            <a:r>
              <a:rPr lang="en-US" sz="2040" dirty="0">
                <a:solidFill>
                  <a:schemeClr val="tx2"/>
                </a:solidFill>
              </a:rPr>
              <a:t>Protect data services against malicious attacks</a:t>
            </a:r>
          </a:p>
        </p:txBody>
      </p:sp>
      <p:cxnSp>
        <p:nvCxnSpPr>
          <p:cNvPr id="20" name="Straight Connector 19">
            <a:extLst>
              <a:ext uri="{FF2B5EF4-FFF2-40B4-BE49-F238E27FC236}">
                <a16:creationId xmlns:a16="http://schemas.microsoft.com/office/drawing/2014/main" id="{B8ECEEE8-63B3-48D2-9515-C1FE21BA5601}"/>
              </a:ext>
            </a:extLst>
          </p:cNvPr>
          <p:cNvCxnSpPr>
            <a:cxnSpLocks/>
          </p:cNvCxnSpPr>
          <p:nvPr/>
        </p:nvCxnSpPr>
        <p:spPr>
          <a:xfrm>
            <a:off x="4798397" y="3927881"/>
            <a:ext cx="899671" cy="0"/>
          </a:xfrm>
          <a:prstGeom prst="line">
            <a:avLst/>
          </a:prstGeom>
          <a:ln w="19050">
            <a:solidFill>
              <a:schemeClr val="tx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2" name="Left Bracket 21">
            <a:extLst>
              <a:ext uri="{FF2B5EF4-FFF2-40B4-BE49-F238E27FC236}">
                <a16:creationId xmlns:a16="http://schemas.microsoft.com/office/drawing/2014/main" id="{AD536F34-E7C5-4C69-8183-AE4FD882DC0A}"/>
              </a:ext>
            </a:extLst>
          </p:cNvPr>
          <p:cNvSpPr/>
          <p:nvPr/>
        </p:nvSpPr>
        <p:spPr>
          <a:xfrm>
            <a:off x="6979092" y="2195033"/>
            <a:ext cx="201176" cy="3502941"/>
          </a:xfrm>
          <a:prstGeom prst="leftBracket">
            <a:avLst>
              <a:gd name="adj" fmla="val 97459"/>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pic>
        <p:nvPicPr>
          <p:cNvPr id="17" name="Graphic 16">
            <a:extLst>
              <a:ext uri="{FF2B5EF4-FFF2-40B4-BE49-F238E27FC236}">
                <a16:creationId xmlns:a16="http://schemas.microsoft.com/office/drawing/2014/main" id="{2F5A5651-5D87-4598-BF88-BFB5DE323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3766" y="3082948"/>
            <a:ext cx="1061657" cy="1061657"/>
          </a:xfrm>
          <a:prstGeom prst="rect">
            <a:avLst/>
          </a:prstGeom>
        </p:spPr>
      </p:pic>
    </p:spTree>
    <p:extLst>
      <p:ext uri="{BB962C8B-B14F-4D97-AF65-F5344CB8AC3E}">
        <p14:creationId xmlns:p14="http://schemas.microsoft.com/office/powerpoint/2010/main" val="39852183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ABE-210A-4E22-B4F5-27B90114D8B7}"/>
              </a:ext>
            </a:extLst>
          </p:cNvPr>
          <p:cNvSpPr>
            <a:spLocks noGrp="1"/>
          </p:cNvSpPr>
          <p:nvPr>
            <p:ph type="title"/>
          </p:nvPr>
        </p:nvSpPr>
        <p:spPr>
          <a:xfrm>
            <a:off x="600062" y="466301"/>
            <a:ext cx="11237870" cy="1130053"/>
          </a:xfrm>
        </p:spPr>
        <p:txBody>
          <a:bodyPr/>
          <a:lstStyle/>
          <a:p>
            <a:r>
              <a:rPr lang="en-US" dirty="0"/>
              <a:t>Detect and block advanced malware for Windows and Linux servers</a:t>
            </a:r>
          </a:p>
        </p:txBody>
      </p:sp>
      <p:sp>
        <p:nvSpPr>
          <p:cNvPr id="8" name="Rectangle 7">
            <a:extLst>
              <a:ext uri="{FF2B5EF4-FFF2-40B4-BE49-F238E27FC236}">
                <a16:creationId xmlns:a16="http://schemas.microsoft.com/office/drawing/2014/main" id="{43ED3D69-302A-4A57-BF8E-E7B7A710D46A}"/>
              </a:ext>
            </a:extLst>
          </p:cNvPr>
          <p:cNvSpPr/>
          <p:nvPr/>
        </p:nvSpPr>
        <p:spPr bwMode="auto">
          <a:xfrm>
            <a:off x="89" y="1849663"/>
            <a:ext cx="12434711" cy="51448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9" name="Rectangle 8">
            <a:extLst>
              <a:ext uri="{FF2B5EF4-FFF2-40B4-BE49-F238E27FC236}">
                <a16:creationId xmlns:a16="http://schemas.microsoft.com/office/drawing/2014/main" id="{C1C73890-4156-47B2-8EF8-3407A7C52485}"/>
              </a:ext>
            </a:extLst>
          </p:cNvPr>
          <p:cNvSpPr/>
          <p:nvPr/>
        </p:nvSpPr>
        <p:spPr>
          <a:xfrm>
            <a:off x="478145" y="2298916"/>
            <a:ext cx="3898653" cy="3677380"/>
          </a:xfrm>
          <a:prstGeom prst="rect">
            <a:avLst/>
          </a:prstGeom>
        </p:spPr>
        <p:txBody>
          <a:bodyPr wrap="square">
            <a:spAutoFit/>
          </a:bodyPr>
          <a:lstStyle/>
          <a:p>
            <a:pPr defTabSz="931935" fontAlgn="base">
              <a:lnSpc>
                <a:spcPct val="90000"/>
              </a:lnSpc>
              <a:spcBef>
                <a:spcPts val="1836"/>
              </a:spcBef>
              <a:spcAft>
                <a:spcPct val="0"/>
              </a:spcAft>
              <a:defRPr/>
            </a:pPr>
            <a:r>
              <a:rPr lang="en-US" sz="2448" kern="0" dirty="0">
                <a:solidFill>
                  <a:schemeClr val="tx2"/>
                </a:solidFill>
                <a:cs typeface="Segoe UI Semibold" panose="020B0702040204020203" pitchFamily="34" charset="0"/>
              </a:rPr>
              <a:t>Detect threats on servers with behavior analytics and machine learning</a:t>
            </a:r>
          </a:p>
          <a:p>
            <a:pPr defTabSz="931935" fontAlgn="base">
              <a:lnSpc>
                <a:spcPct val="90000"/>
              </a:lnSpc>
              <a:spcBef>
                <a:spcPts val="1836"/>
              </a:spcBef>
              <a:spcAft>
                <a:spcPct val="0"/>
              </a:spcAft>
              <a:defRPr/>
            </a:pPr>
            <a:r>
              <a:rPr lang="en-US" sz="2448" kern="0" dirty="0">
                <a:solidFill>
                  <a:schemeClr val="tx2"/>
                </a:solidFill>
                <a:cs typeface="Segoe UI Semibold" panose="020B0702040204020203" pitchFamily="34" charset="0"/>
              </a:rPr>
              <a:t>Get Windows server EDR with the integration of Windows Defender ATP</a:t>
            </a:r>
          </a:p>
          <a:p>
            <a:pPr defTabSz="931935" fontAlgn="base">
              <a:lnSpc>
                <a:spcPct val="90000"/>
              </a:lnSpc>
              <a:spcBef>
                <a:spcPts val="1836"/>
              </a:spcBef>
              <a:spcAft>
                <a:spcPct val="0"/>
              </a:spcAft>
              <a:defRPr/>
            </a:pPr>
            <a:r>
              <a:rPr lang="en-US" sz="2448" kern="0" dirty="0">
                <a:solidFill>
                  <a:schemeClr val="tx2"/>
                </a:solidFill>
                <a:cs typeface="Segoe UI Semibold" panose="020B0702040204020203" pitchFamily="34" charset="0"/>
              </a:rPr>
              <a:t>Automate application whitelisting with a ML based solution</a:t>
            </a:r>
          </a:p>
        </p:txBody>
      </p:sp>
      <p:grpSp>
        <p:nvGrpSpPr>
          <p:cNvPr id="10" name="Group 9">
            <a:extLst>
              <a:ext uri="{FF2B5EF4-FFF2-40B4-BE49-F238E27FC236}">
                <a16:creationId xmlns:a16="http://schemas.microsoft.com/office/drawing/2014/main" id="{C2B26B55-9D4D-431A-B5E4-1E1EA4A8869D}"/>
              </a:ext>
            </a:extLst>
          </p:cNvPr>
          <p:cNvGrpSpPr/>
          <p:nvPr/>
        </p:nvGrpSpPr>
        <p:grpSpPr>
          <a:xfrm>
            <a:off x="4479067" y="1871343"/>
            <a:ext cx="7735137" cy="5123182"/>
            <a:chOff x="4391554" y="1834817"/>
            <a:chExt cx="7584156" cy="5023183"/>
          </a:xfrm>
        </p:grpSpPr>
        <p:sp>
          <p:nvSpPr>
            <p:cNvPr id="11" name="Rectangle 10">
              <a:extLst>
                <a:ext uri="{FF2B5EF4-FFF2-40B4-BE49-F238E27FC236}">
                  <a16:creationId xmlns:a16="http://schemas.microsoft.com/office/drawing/2014/main" id="{2E4A93D6-5273-438D-BD05-E7FD66941E31}"/>
                </a:ext>
              </a:extLst>
            </p:cNvPr>
            <p:cNvSpPr/>
            <p:nvPr/>
          </p:nvSpPr>
          <p:spPr bwMode="auto">
            <a:xfrm>
              <a:off x="4583151" y="2121582"/>
              <a:ext cx="7203688" cy="4078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pic>
          <p:nvPicPr>
            <p:cNvPr id="12" name="Picture 11">
              <a:extLst>
                <a:ext uri="{FF2B5EF4-FFF2-40B4-BE49-F238E27FC236}">
                  <a16:creationId xmlns:a16="http://schemas.microsoft.com/office/drawing/2014/main" id="{ED476F61-3AE1-47FB-9FF5-DE3FC981DF80}"/>
                </a:ext>
              </a:extLst>
            </p:cNvPr>
            <p:cNvPicPr>
              <a:picLocks noChangeAspect="1"/>
            </p:cNvPicPr>
            <p:nvPr/>
          </p:nvPicPr>
          <p:blipFill rotWithShape="1">
            <a:blip r:embed="rId3"/>
            <a:srcRect l="2899" t="8774" r="2880" b="28821"/>
            <a:stretch/>
          </p:blipFill>
          <p:spPr>
            <a:xfrm>
              <a:off x="4391554" y="1834817"/>
              <a:ext cx="7584156" cy="5023183"/>
            </a:xfrm>
            <a:prstGeom prst="rect">
              <a:avLst/>
            </a:prstGeom>
          </p:spPr>
        </p:pic>
      </p:grpSp>
      <p:pic>
        <p:nvPicPr>
          <p:cNvPr id="7" name="Picture 6">
            <a:extLst>
              <a:ext uri="{FF2B5EF4-FFF2-40B4-BE49-F238E27FC236}">
                <a16:creationId xmlns:a16="http://schemas.microsoft.com/office/drawing/2014/main" id="{9C5E389F-DE24-4923-A288-F593572BE752}"/>
              </a:ext>
            </a:extLst>
          </p:cNvPr>
          <p:cNvPicPr>
            <a:picLocks noChangeAspect="1"/>
          </p:cNvPicPr>
          <p:nvPr/>
        </p:nvPicPr>
        <p:blipFill rotWithShape="1">
          <a:blip r:embed="rId4"/>
          <a:srcRect r="14512" b="2720"/>
          <a:stretch/>
        </p:blipFill>
        <p:spPr>
          <a:xfrm>
            <a:off x="4674478" y="2148273"/>
            <a:ext cx="7347095" cy="4115713"/>
          </a:xfrm>
          <a:prstGeom prst="rect">
            <a:avLst/>
          </a:prstGeom>
        </p:spPr>
      </p:pic>
    </p:spTree>
    <p:extLst>
      <p:ext uri="{BB962C8B-B14F-4D97-AF65-F5344CB8AC3E}">
        <p14:creationId xmlns:p14="http://schemas.microsoft.com/office/powerpoint/2010/main" val="35587849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DB7CC-BC5D-4B85-B22A-172CB002BF8C}"/>
              </a:ext>
            </a:extLst>
          </p:cNvPr>
          <p:cNvSpPr>
            <a:spLocks noGrp="1"/>
          </p:cNvSpPr>
          <p:nvPr>
            <p:ph type="title"/>
          </p:nvPr>
        </p:nvSpPr>
        <p:spPr/>
        <p:txBody>
          <a:bodyPr/>
          <a:lstStyle/>
          <a:p>
            <a:r>
              <a:rPr lang="en-US" dirty="0">
                <a:latin typeface="Segoe UI Semibold (Headings)"/>
              </a:rPr>
              <a:t>Departments and Accounts</a:t>
            </a:r>
          </a:p>
        </p:txBody>
      </p:sp>
      <p:pic>
        <p:nvPicPr>
          <p:cNvPr id="6" name="Picture 5" descr="A screenshot of a cell phone&#10;&#10;Description automatically generated">
            <a:extLst>
              <a:ext uri="{FF2B5EF4-FFF2-40B4-BE49-F238E27FC236}">
                <a16:creationId xmlns:a16="http://schemas.microsoft.com/office/drawing/2014/main" id="{D0756725-AB58-4F58-BAC4-F14FD0EC0755}"/>
              </a:ext>
            </a:extLst>
          </p:cNvPr>
          <p:cNvPicPr>
            <a:picLocks noChangeAspect="1"/>
          </p:cNvPicPr>
          <p:nvPr/>
        </p:nvPicPr>
        <p:blipFill>
          <a:blip r:embed="rId2"/>
          <a:stretch>
            <a:fillRect/>
          </a:stretch>
        </p:blipFill>
        <p:spPr>
          <a:xfrm>
            <a:off x="120492" y="1495188"/>
            <a:ext cx="4000000" cy="329523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5F5F9EC3-B95E-4BA2-ACE8-9F3984B68B74}"/>
              </a:ext>
            </a:extLst>
          </p:cNvPr>
          <p:cNvPicPr>
            <a:picLocks noChangeAspect="1"/>
          </p:cNvPicPr>
          <p:nvPr/>
        </p:nvPicPr>
        <p:blipFill>
          <a:blip r:embed="rId3"/>
          <a:stretch>
            <a:fillRect/>
          </a:stretch>
        </p:blipFill>
        <p:spPr>
          <a:xfrm>
            <a:off x="4222580" y="1495188"/>
            <a:ext cx="4000000" cy="3266667"/>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98D27047-0069-4CE4-A270-FB373678597E}"/>
              </a:ext>
            </a:extLst>
          </p:cNvPr>
          <p:cNvPicPr>
            <a:picLocks noChangeAspect="1"/>
          </p:cNvPicPr>
          <p:nvPr/>
        </p:nvPicPr>
        <p:blipFill>
          <a:blip r:embed="rId4"/>
          <a:stretch>
            <a:fillRect/>
          </a:stretch>
        </p:blipFill>
        <p:spPr>
          <a:xfrm>
            <a:off x="8319535" y="1495188"/>
            <a:ext cx="4000000" cy="3257143"/>
          </a:xfrm>
          <a:prstGeom prst="rect">
            <a:avLst/>
          </a:prstGeom>
        </p:spPr>
      </p:pic>
    </p:spTree>
    <p:extLst>
      <p:ext uri="{BB962C8B-B14F-4D97-AF65-F5344CB8AC3E}">
        <p14:creationId xmlns:p14="http://schemas.microsoft.com/office/powerpoint/2010/main" val="316787496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2E2705-7EE4-4662-889D-1F111FBAECEE}"/>
              </a:ext>
            </a:extLst>
          </p:cNvPr>
          <p:cNvSpPr/>
          <p:nvPr/>
        </p:nvSpPr>
        <p:spPr bwMode="auto">
          <a:xfrm>
            <a:off x="89" y="1849663"/>
            <a:ext cx="12434711" cy="51448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9CC9BD2-EBE5-41CC-8ED5-C24A3A3F41BC}"/>
              </a:ext>
            </a:extLst>
          </p:cNvPr>
          <p:cNvSpPr>
            <a:spLocks noGrp="1"/>
          </p:cNvSpPr>
          <p:nvPr>
            <p:ph type="title"/>
          </p:nvPr>
        </p:nvSpPr>
        <p:spPr/>
        <p:txBody>
          <a:bodyPr/>
          <a:lstStyle/>
          <a:p>
            <a:r>
              <a:rPr lang="en-US" dirty="0"/>
              <a:t>File integrity monitoring</a:t>
            </a:r>
          </a:p>
        </p:txBody>
      </p:sp>
      <p:sp>
        <p:nvSpPr>
          <p:cNvPr id="9" name="Rectangle 8">
            <a:extLst>
              <a:ext uri="{FF2B5EF4-FFF2-40B4-BE49-F238E27FC236}">
                <a16:creationId xmlns:a16="http://schemas.microsoft.com/office/drawing/2014/main" id="{891A722C-1B1D-4717-BB0E-19BD1D4F2B77}"/>
              </a:ext>
            </a:extLst>
          </p:cNvPr>
          <p:cNvSpPr/>
          <p:nvPr/>
        </p:nvSpPr>
        <p:spPr>
          <a:xfrm>
            <a:off x="478145" y="2298916"/>
            <a:ext cx="3898653" cy="3734537"/>
          </a:xfrm>
          <a:prstGeom prst="rect">
            <a:avLst/>
          </a:prstGeom>
        </p:spPr>
        <p:txBody>
          <a:bodyPr wrap="square">
            <a:spAutoFit/>
          </a:bodyPr>
          <a:lstStyle/>
          <a:p>
            <a:pPr defTabSz="931935" fontAlgn="base">
              <a:lnSpc>
                <a:spcPct val="90000"/>
              </a:lnSpc>
              <a:spcBef>
                <a:spcPts val="1836"/>
              </a:spcBef>
              <a:spcAft>
                <a:spcPct val="0"/>
              </a:spcAft>
              <a:defRPr/>
            </a:pPr>
            <a:r>
              <a:rPr lang="en-US" sz="2040" kern="0" dirty="0">
                <a:solidFill>
                  <a:srgbClr val="0D0D0D"/>
                </a:solidFill>
                <a:latin typeface="Segoe UI"/>
                <a:cs typeface="Segoe UI Semibold" panose="020B0702040204020203" pitchFamily="34" charset="0"/>
              </a:rPr>
              <a:t>Examines files and registries of the operating system, application software, and others for changes that might indicate an attack</a:t>
            </a:r>
          </a:p>
          <a:p>
            <a:pPr defTabSz="931935" fontAlgn="base">
              <a:lnSpc>
                <a:spcPct val="90000"/>
              </a:lnSpc>
              <a:spcBef>
                <a:spcPts val="1836"/>
              </a:spcBef>
              <a:spcAft>
                <a:spcPct val="0"/>
              </a:spcAft>
              <a:defRPr/>
            </a:pPr>
            <a:r>
              <a:rPr lang="en-US" sz="2040" kern="0" dirty="0">
                <a:solidFill>
                  <a:srgbClr val="0D0D0D"/>
                </a:solidFill>
                <a:latin typeface="Segoe UI"/>
                <a:cs typeface="Segoe UI Semibold" panose="020B0702040204020203" pitchFamily="34" charset="0"/>
              </a:rPr>
              <a:t>Validates the integrity of Windows files, Windows registry, and Linux files. </a:t>
            </a:r>
          </a:p>
          <a:p>
            <a:pPr defTabSz="931935" fontAlgn="base">
              <a:lnSpc>
                <a:spcPct val="90000"/>
              </a:lnSpc>
              <a:spcBef>
                <a:spcPts val="1836"/>
              </a:spcBef>
              <a:spcAft>
                <a:spcPct val="0"/>
              </a:spcAft>
              <a:defRPr/>
            </a:pPr>
            <a:r>
              <a:rPr lang="en-US" sz="2040" kern="0" dirty="0">
                <a:solidFill>
                  <a:srgbClr val="0D0D0D"/>
                </a:solidFill>
                <a:latin typeface="Segoe UI"/>
                <a:cs typeface="Segoe UI Semibold" panose="020B0702040204020203" pitchFamily="34" charset="0"/>
              </a:rPr>
              <a:t>Select the files that you want to be monitored by enabling File Integration Monitoring (FIM)</a:t>
            </a:r>
          </a:p>
        </p:txBody>
      </p:sp>
      <p:grpSp>
        <p:nvGrpSpPr>
          <p:cNvPr id="10" name="Group 9">
            <a:extLst>
              <a:ext uri="{FF2B5EF4-FFF2-40B4-BE49-F238E27FC236}">
                <a16:creationId xmlns:a16="http://schemas.microsoft.com/office/drawing/2014/main" id="{1583DD6B-EF58-4F84-894C-47EBE84FD9E0}"/>
              </a:ext>
            </a:extLst>
          </p:cNvPr>
          <p:cNvGrpSpPr/>
          <p:nvPr/>
        </p:nvGrpSpPr>
        <p:grpSpPr>
          <a:xfrm>
            <a:off x="4479067" y="1871343"/>
            <a:ext cx="7735137" cy="5123182"/>
            <a:chOff x="4391554" y="1834817"/>
            <a:chExt cx="7584156" cy="5023183"/>
          </a:xfrm>
        </p:grpSpPr>
        <p:sp>
          <p:nvSpPr>
            <p:cNvPr id="11" name="Rectangle 10">
              <a:extLst>
                <a:ext uri="{FF2B5EF4-FFF2-40B4-BE49-F238E27FC236}">
                  <a16:creationId xmlns:a16="http://schemas.microsoft.com/office/drawing/2014/main" id="{454FB7ED-ED98-4243-8C8F-FC171DFFA2F7}"/>
                </a:ext>
              </a:extLst>
            </p:cNvPr>
            <p:cNvSpPr/>
            <p:nvPr/>
          </p:nvSpPr>
          <p:spPr bwMode="auto">
            <a:xfrm>
              <a:off x="4583151" y="2121582"/>
              <a:ext cx="7203688" cy="4078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pic>
          <p:nvPicPr>
            <p:cNvPr id="12" name="Picture 11">
              <a:extLst>
                <a:ext uri="{FF2B5EF4-FFF2-40B4-BE49-F238E27FC236}">
                  <a16:creationId xmlns:a16="http://schemas.microsoft.com/office/drawing/2014/main" id="{1251918A-91B7-4460-9E4F-457DB2B7430E}"/>
                </a:ext>
              </a:extLst>
            </p:cNvPr>
            <p:cNvPicPr>
              <a:picLocks noChangeAspect="1"/>
            </p:cNvPicPr>
            <p:nvPr/>
          </p:nvPicPr>
          <p:blipFill rotWithShape="1">
            <a:blip r:embed="rId2"/>
            <a:srcRect l="2899" t="8774" r="2880" b="28821"/>
            <a:stretch/>
          </p:blipFill>
          <p:spPr>
            <a:xfrm>
              <a:off x="4391554" y="1834817"/>
              <a:ext cx="7584156" cy="5023183"/>
            </a:xfrm>
            <a:prstGeom prst="rect">
              <a:avLst/>
            </a:prstGeom>
          </p:spPr>
        </p:pic>
      </p:grpSp>
      <p:pic>
        <p:nvPicPr>
          <p:cNvPr id="13" name="Picture 12">
            <a:extLst>
              <a:ext uri="{FF2B5EF4-FFF2-40B4-BE49-F238E27FC236}">
                <a16:creationId xmlns:a16="http://schemas.microsoft.com/office/drawing/2014/main" id="{E99232F8-3D0A-411B-BF55-60C4EF76FB61}"/>
              </a:ext>
            </a:extLst>
          </p:cNvPr>
          <p:cNvPicPr>
            <a:picLocks noChangeAspect="1"/>
          </p:cNvPicPr>
          <p:nvPr/>
        </p:nvPicPr>
        <p:blipFill>
          <a:blip r:embed="rId3"/>
          <a:stretch>
            <a:fillRect/>
          </a:stretch>
        </p:blipFill>
        <p:spPr>
          <a:xfrm>
            <a:off x="4886092" y="2298916"/>
            <a:ext cx="6951841" cy="3953111"/>
          </a:xfrm>
          <a:prstGeom prst="rect">
            <a:avLst/>
          </a:prstGeom>
        </p:spPr>
      </p:pic>
    </p:spTree>
    <p:extLst>
      <p:ext uri="{BB962C8B-B14F-4D97-AF65-F5344CB8AC3E}">
        <p14:creationId xmlns:p14="http://schemas.microsoft.com/office/powerpoint/2010/main" val="51356211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2E2705-7EE4-4662-889D-1F111FBAECEE}"/>
              </a:ext>
            </a:extLst>
          </p:cNvPr>
          <p:cNvSpPr/>
          <p:nvPr/>
        </p:nvSpPr>
        <p:spPr bwMode="auto">
          <a:xfrm>
            <a:off x="89" y="1849663"/>
            <a:ext cx="12434711" cy="51448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9CC9BD2-EBE5-41CC-8ED5-C24A3A3F41BC}"/>
              </a:ext>
            </a:extLst>
          </p:cNvPr>
          <p:cNvSpPr>
            <a:spLocks noGrp="1"/>
          </p:cNvSpPr>
          <p:nvPr>
            <p:ph type="title"/>
          </p:nvPr>
        </p:nvSpPr>
        <p:spPr/>
        <p:txBody>
          <a:bodyPr/>
          <a:lstStyle/>
          <a:p>
            <a:r>
              <a:rPr lang="en-US" dirty="0"/>
              <a:t>Adaptive application controls</a:t>
            </a:r>
          </a:p>
        </p:txBody>
      </p:sp>
      <p:sp>
        <p:nvSpPr>
          <p:cNvPr id="9" name="Rectangle 8">
            <a:extLst>
              <a:ext uri="{FF2B5EF4-FFF2-40B4-BE49-F238E27FC236}">
                <a16:creationId xmlns:a16="http://schemas.microsoft.com/office/drawing/2014/main" id="{891A722C-1B1D-4717-BB0E-19BD1D4F2B77}"/>
              </a:ext>
            </a:extLst>
          </p:cNvPr>
          <p:cNvSpPr/>
          <p:nvPr/>
        </p:nvSpPr>
        <p:spPr>
          <a:xfrm>
            <a:off x="478145" y="2298916"/>
            <a:ext cx="3898653" cy="3096617"/>
          </a:xfrm>
          <a:prstGeom prst="rect">
            <a:avLst/>
          </a:prstGeom>
        </p:spPr>
        <p:txBody>
          <a:bodyPr wrap="square">
            <a:spAutoFit/>
          </a:bodyPr>
          <a:lstStyle/>
          <a:p>
            <a:pPr defTabSz="931935" fontAlgn="base">
              <a:lnSpc>
                <a:spcPct val="90000"/>
              </a:lnSpc>
              <a:spcBef>
                <a:spcPts val="1836"/>
              </a:spcBef>
              <a:spcAft>
                <a:spcPct val="0"/>
              </a:spcAft>
              <a:defRPr/>
            </a:pPr>
            <a:r>
              <a:rPr lang="en-US" sz="2040" kern="0" dirty="0">
                <a:solidFill>
                  <a:srgbClr val="0D0D0D"/>
                </a:solidFill>
                <a:latin typeface="Segoe UI"/>
                <a:cs typeface="Segoe UI Semibold" panose="020B0702040204020203" pitchFamily="34" charset="0"/>
              </a:rPr>
              <a:t>Control which applications can run on your VMs located in Azure with Adaptive Application Controls to help harden your VMs against malware</a:t>
            </a:r>
          </a:p>
          <a:p>
            <a:pPr defTabSz="931935" fontAlgn="base">
              <a:lnSpc>
                <a:spcPct val="90000"/>
              </a:lnSpc>
              <a:spcBef>
                <a:spcPts val="1836"/>
              </a:spcBef>
              <a:spcAft>
                <a:spcPct val="0"/>
              </a:spcAft>
              <a:defRPr/>
            </a:pPr>
            <a:r>
              <a:rPr lang="en-US" sz="2040" kern="0" dirty="0">
                <a:solidFill>
                  <a:srgbClr val="0D0D0D"/>
                </a:solidFill>
                <a:latin typeface="Segoe UI"/>
                <a:cs typeface="Segoe UI Semibold" panose="020B0702040204020203" pitchFamily="34" charset="0"/>
              </a:rPr>
              <a:t>Adaptive whitelisting learns application patterns</a:t>
            </a:r>
          </a:p>
          <a:p>
            <a:pPr defTabSz="931935" fontAlgn="base">
              <a:lnSpc>
                <a:spcPct val="90000"/>
              </a:lnSpc>
              <a:spcBef>
                <a:spcPts val="1836"/>
              </a:spcBef>
              <a:spcAft>
                <a:spcPct val="0"/>
              </a:spcAft>
              <a:defRPr/>
            </a:pPr>
            <a:r>
              <a:rPr lang="en-US" sz="2040" kern="0" dirty="0">
                <a:solidFill>
                  <a:srgbClr val="0D0D0D"/>
                </a:solidFill>
                <a:latin typeface="Segoe UI"/>
                <a:cs typeface="Segoe UI Semibold" panose="020B0702040204020203" pitchFamily="34" charset="0"/>
              </a:rPr>
              <a:t>Simplify management with recommended whitelists</a:t>
            </a:r>
          </a:p>
        </p:txBody>
      </p:sp>
      <p:grpSp>
        <p:nvGrpSpPr>
          <p:cNvPr id="10" name="Group 9">
            <a:extLst>
              <a:ext uri="{FF2B5EF4-FFF2-40B4-BE49-F238E27FC236}">
                <a16:creationId xmlns:a16="http://schemas.microsoft.com/office/drawing/2014/main" id="{1583DD6B-EF58-4F84-894C-47EBE84FD9E0}"/>
              </a:ext>
            </a:extLst>
          </p:cNvPr>
          <p:cNvGrpSpPr/>
          <p:nvPr/>
        </p:nvGrpSpPr>
        <p:grpSpPr>
          <a:xfrm>
            <a:off x="4479067" y="1871343"/>
            <a:ext cx="7735137" cy="5123182"/>
            <a:chOff x="4391554" y="1834817"/>
            <a:chExt cx="7584156" cy="5023183"/>
          </a:xfrm>
        </p:grpSpPr>
        <p:sp>
          <p:nvSpPr>
            <p:cNvPr id="11" name="Rectangle 10">
              <a:extLst>
                <a:ext uri="{FF2B5EF4-FFF2-40B4-BE49-F238E27FC236}">
                  <a16:creationId xmlns:a16="http://schemas.microsoft.com/office/drawing/2014/main" id="{454FB7ED-ED98-4243-8C8F-FC171DFFA2F7}"/>
                </a:ext>
              </a:extLst>
            </p:cNvPr>
            <p:cNvSpPr/>
            <p:nvPr/>
          </p:nvSpPr>
          <p:spPr bwMode="auto">
            <a:xfrm>
              <a:off x="4583151" y="2121582"/>
              <a:ext cx="7203688" cy="4078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pic>
          <p:nvPicPr>
            <p:cNvPr id="12" name="Picture 11">
              <a:extLst>
                <a:ext uri="{FF2B5EF4-FFF2-40B4-BE49-F238E27FC236}">
                  <a16:creationId xmlns:a16="http://schemas.microsoft.com/office/drawing/2014/main" id="{1251918A-91B7-4460-9E4F-457DB2B7430E}"/>
                </a:ext>
              </a:extLst>
            </p:cNvPr>
            <p:cNvPicPr>
              <a:picLocks noChangeAspect="1"/>
            </p:cNvPicPr>
            <p:nvPr/>
          </p:nvPicPr>
          <p:blipFill rotWithShape="1">
            <a:blip r:embed="rId2"/>
            <a:srcRect l="2899" t="8774" r="2880" b="28821"/>
            <a:stretch/>
          </p:blipFill>
          <p:spPr>
            <a:xfrm>
              <a:off x="4391554" y="1834817"/>
              <a:ext cx="7584156" cy="5023183"/>
            </a:xfrm>
            <a:prstGeom prst="rect">
              <a:avLst/>
            </a:prstGeom>
          </p:spPr>
        </p:pic>
      </p:grpSp>
      <p:pic>
        <p:nvPicPr>
          <p:cNvPr id="15" name="Picture 14">
            <a:extLst>
              <a:ext uri="{FF2B5EF4-FFF2-40B4-BE49-F238E27FC236}">
                <a16:creationId xmlns:a16="http://schemas.microsoft.com/office/drawing/2014/main" id="{3739828F-1AA0-4809-B689-362DA220A0A9}"/>
              </a:ext>
            </a:extLst>
          </p:cNvPr>
          <p:cNvPicPr>
            <a:picLocks noChangeAspect="1"/>
          </p:cNvPicPr>
          <p:nvPr/>
        </p:nvPicPr>
        <p:blipFill>
          <a:blip r:embed="rId3"/>
          <a:stretch>
            <a:fillRect/>
          </a:stretch>
        </p:blipFill>
        <p:spPr>
          <a:xfrm>
            <a:off x="4625149" y="2359798"/>
            <a:ext cx="7396424" cy="3712682"/>
          </a:xfrm>
          <a:prstGeom prst="rect">
            <a:avLst/>
          </a:prstGeom>
        </p:spPr>
      </p:pic>
    </p:spTree>
    <p:extLst>
      <p:ext uri="{BB962C8B-B14F-4D97-AF65-F5344CB8AC3E}">
        <p14:creationId xmlns:p14="http://schemas.microsoft.com/office/powerpoint/2010/main" val="42172656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2E2705-7EE4-4662-889D-1F111FBAECEE}"/>
              </a:ext>
            </a:extLst>
          </p:cNvPr>
          <p:cNvSpPr/>
          <p:nvPr/>
        </p:nvSpPr>
        <p:spPr bwMode="auto">
          <a:xfrm>
            <a:off x="89" y="1849663"/>
            <a:ext cx="12434711" cy="51448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2" name="Title 1">
            <a:extLst>
              <a:ext uri="{FF2B5EF4-FFF2-40B4-BE49-F238E27FC236}">
                <a16:creationId xmlns:a16="http://schemas.microsoft.com/office/drawing/2014/main" id="{D9CC9BD2-EBE5-41CC-8ED5-C24A3A3F41BC}"/>
              </a:ext>
            </a:extLst>
          </p:cNvPr>
          <p:cNvSpPr>
            <a:spLocks noGrp="1"/>
          </p:cNvSpPr>
          <p:nvPr>
            <p:ph type="title"/>
          </p:nvPr>
        </p:nvSpPr>
        <p:spPr/>
        <p:txBody>
          <a:bodyPr/>
          <a:lstStyle/>
          <a:p>
            <a:r>
              <a:rPr lang="en-US" dirty="0"/>
              <a:t>Detect threats across services</a:t>
            </a:r>
          </a:p>
        </p:txBody>
      </p:sp>
      <p:sp>
        <p:nvSpPr>
          <p:cNvPr id="9" name="Rectangle 8">
            <a:extLst>
              <a:ext uri="{FF2B5EF4-FFF2-40B4-BE49-F238E27FC236}">
                <a16:creationId xmlns:a16="http://schemas.microsoft.com/office/drawing/2014/main" id="{891A722C-1B1D-4717-BB0E-19BD1D4F2B77}"/>
              </a:ext>
            </a:extLst>
          </p:cNvPr>
          <p:cNvSpPr/>
          <p:nvPr/>
        </p:nvSpPr>
        <p:spPr>
          <a:xfrm>
            <a:off x="478145" y="2298916"/>
            <a:ext cx="3898653" cy="4493529"/>
          </a:xfrm>
          <a:prstGeom prst="rect">
            <a:avLst/>
          </a:prstGeom>
        </p:spPr>
        <p:txBody>
          <a:bodyPr wrap="square">
            <a:spAutoFit/>
          </a:bodyPr>
          <a:lstStyle/>
          <a:p>
            <a:pPr defTabSz="931935" fontAlgn="base">
              <a:lnSpc>
                <a:spcPct val="90000"/>
              </a:lnSpc>
              <a:spcBef>
                <a:spcPts val="1836"/>
              </a:spcBef>
              <a:spcAft>
                <a:spcPct val="0"/>
              </a:spcAft>
              <a:defRPr/>
            </a:pPr>
            <a:r>
              <a:rPr lang="en-US" sz="2040" kern="0" dirty="0">
                <a:solidFill>
                  <a:schemeClr val="tx2"/>
                </a:solidFill>
                <a:cs typeface="Segoe UI Semibold" panose="020B0702040204020203" pitchFamily="34" charset="0"/>
              </a:rPr>
              <a:t>Detect threats targeting Azure services such as Azure App Services, Azure SQL, Storage services and more</a:t>
            </a:r>
          </a:p>
          <a:p>
            <a:pPr defTabSz="931935" fontAlgn="base">
              <a:lnSpc>
                <a:spcPct val="90000"/>
              </a:lnSpc>
              <a:spcBef>
                <a:spcPts val="1836"/>
              </a:spcBef>
              <a:spcAft>
                <a:spcPct val="0"/>
              </a:spcAft>
              <a:defRPr/>
            </a:pPr>
            <a:r>
              <a:rPr lang="en-US" sz="2040" kern="0" dirty="0">
                <a:solidFill>
                  <a:schemeClr val="tx2"/>
                </a:solidFill>
                <a:cs typeface="Segoe UI Semibold" panose="020B0702040204020203" pitchFamily="34" charset="0"/>
              </a:rPr>
              <a:t>Get Azure UEBA with the integration of Microsoft Cloud App Security </a:t>
            </a:r>
          </a:p>
          <a:p>
            <a:pPr defTabSz="931935" fontAlgn="base">
              <a:lnSpc>
                <a:spcPct val="90000"/>
              </a:lnSpc>
              <a:spcBef>
                <a:spcPts val="1836"/>
              </a:spcBef>
              <a:spcAft>
                <a:spcPct val="0"/>
              </a:spcAft>
              <a:defRPr/>
            </a:pPr>
            <a:r>
              <a:rPr lang="en-US" sz="2040" kern="0" dirty="0">
                <a:solidFill>
                  <a:schemeClr val="tx2"/>
                </a:solidFill>
                <a:cs typeface="Segoe UI Semibold" panose="020B0702040204020203" pitchFamily="34" charset="0"/>
              </a:rPr>
              <a:t>Investigate and respond to an attack with ASC Fusion kill chain analysis</a:t>
            </a:r>
          </a:p>
          <a:p>
            <a:pPr defTabSz="931935" fontAlgn="base">
              <a:lnSpc>
                <a:spcPct val="90000"/>
              </a:lnSpc>
              <a:spcBef>
                <a:spcPts val="1836"/>
              </a:spcBef>
              <a:spcAft>
                <a:spcPct val="0"/>
              </a:spcAft>
              <a:defRPr/>
            </a:pPr>
            <a:endParaRPr lang="en-US" sz="2040" kern="0" dirty="0">
              <a:solidFill>
                <a:schemeClr val="tx2"/>
              </a:solidFill>
              <a:cs typeface="Segoe UI Semibold" panose="020B0702040204020203" pitchFamily="34" charset="0"/>
            </a:endParaRPr>
          </a:p>
          <a:p>
            <a:pPr defTabSz="931935" fontAlgn="base">
              <a:lnSpc>
                <a:spcPct val="90000"/>
              </a:lnSpc>
              <a:spcBef>
                <a:spcPts val="1836"/>
              </a:spcBef>
              <a:spcAft>
                <a:spcPct val="0"/>
              </a:spcAft>
              <a:defRPr/>
            </a:pPr>
            <a:endParaRPr lang="en-US" sz="2040" kern="0" dirty="0">
              <a:solidFill>
                <a:schemeClr val="tx2"/>
              </a:solidFill>
              <a:cs typeface="Segoe UI Semibold" panose="020B0702040204020203" pitchFamily="34" charset="0"/>
            </a:endParaRPr>
          </a:p>
        </p:txBody>
      </p:sp>
      <p:grpSp>
        <p:nvGrpSpPr>
          <p:cNvPr id="10" name="Group 9">
            <a:extLst>
              <a:ext uri="{FF2B5EF4-FFF2-40B4-BE49-F238E27FC236}">
                <a16:creationId xmlns:a16="http://schemas.microsoft.com/office/drawing/2014/main" id="{1583DD6B-EF58-4F84-894C-47EBE84FD9E0}"/>
              </a:ext>
            </a:extLst>
          </p:cNvPr>
          <p:cNvGrpSpPr/>
          <p:nvPr/>
        </p:nvGrpSpPr>
        <p:grpSpPr>
          <a:xfrm>
            <a:off x="4479067" y="1871343"/>
            <a:ext cx="7735137" cy="5123182"/>
            <a:chOff x="4391554" y="1834817"/>
            <a:chExt cx="7584156" cy="5023183"/>
          </a:xfrm>
        </p:grpSpPr>
        <p:sp>
          <p:nvSpPr>
            <p:cNvPr id="11" name="Rectangle 10">
              <a:extLst>
                <a:ext uri="{FF2B5EF4-FFF2-40B4-BE49-F238E27FC236}">
                  <a16:creationId xmlns:a16="http://schemas.microsoft.com/office/drawing/2014/main" id="{454FB7ED-ED98-4243-8C8F-FC171DFFA2F7}"/>
                </a:ext>
              </a:extLst>
            </p:cNvPr>
            <p:cNvSpPr/>
            <p:nvPr/>
          </p:nvSpPr>
          <p:spPr bwMode="auto">
            <a:xfrm>
              <a:off x="4583151" y="2121582"/>
              <a:ext cx="7203688" cy="4078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pic>
          <p:nvPicPr>
            <p:cNvPr id="12" name="Picture 11">
              <a:extLst>
                <a:ext uri="{FF2B5EF4-FFF2-40B4-BE49-F238E27FC236}">
                  <a16:creationId xmlns:a16="http://schemas.microsoft.com/office/drawing/2014/main" id="{1251918A-91B7-4460-9E4F-457DB2B7430E}"/>
                </a:ext>
              </a:extLst>
            </p:cNvPr>
            <p:cNvPicPr>
              <a:picLocks noChangeAspect="1"/>
            </p:cNvPicPr>
            <p:nvPr/>
          </p:nvPicPr>
          <p:blipFill rotWithShape="1">
            <a:blip r:embed="rId3"/>
            <a:srcRect l="2899" t="8774" r="2880" b="28821"/>
            <a:stretch/>
          </p:blipFill>
          <p:spPr>
            <a:xfrm>
              <a:off x="4391554" y="1834817"/>
              <a:ext cx="7584156" cy="5023183"/>
            </a:xfrm>
            <a:prstGeom prst="rect">
              <a:avLst/>
            </a:prstGeom>
          </p:spPr>
        </p:pic>
      </p:grpSp>
      <p:pic>
        <p:nvPicPr>
          <p:cNvPr id="8" name="Picture 7">
            <a:extLst>
              <a:ext uri="{FF2B5EF4-FFF2-40B4-BE49-F238E27FC236}">
                <a16:creationId xmlns:a16="http://schemas.microsoft.com/office/drawing/2014/main" id="{2ACA33E5-79ED-4F84-BF26-8EC633E12006}"/>
              </a:ext>
            </a:extLst>
          </p:cNvPr>
          <p:cNvPicPr>
            <a:picLocks noChangeAspect="1"/>
          </p:cNvPicPr>
          <p:nvPr/>
        </p:nvPicPr>
        <p:blipFill rotWithShape="1">
          <a:blip r:embed="rId4"/>
          <a:srcRect b="8543"/>
          <a:stretch/>
        </p:blipFill>
        <p:spPr>
          <a:xfrm>
            <a:off x="4674478" y="2148272"/>
            <a:ext cx="7347095" cy="4115712"/>
          </a:xfrm>
          <a:prstGeom prst="rect">
            <a:avLst/>
          </a:prstGeom>
        </p:spPr>
      </p:pic>
    </p:spTree>
    <p:extLst>
      <p:ext uri="{BB962C8B-B14F-4D97-AF65-F5344CB8AC3E}">
        <p14:creationId xmlns:p14="http://schemas.microsoft.com/office/powerpoint/2010/main" val="255714440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42E2705-7EE4-4662-889D-1F111FBAECEE}"/>
              </a:ext>
            </a:extLst>
          </p:cNvPr>
          <p:cNvSpPr/>
          <p:nvPr/>
        </p:nvSpPr>
        <p:spPr bwMode="auto">
          <a:xfrm>
            <a:off x="89" y="1849663"/>
            <a:ext cx="12434711" cy="51448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9CC9BD2-EBE5-41CC-8ED5-C24A3A3F41BC}"/>
              </a:ext>
            </a:extLst>
          </p:cNvPr>
          <p:cNvSpPr>
            <a:spLocks noGrp="1"/>
          </p:cNvSpPr>
          <p:nvPr>
            <p:ph type="title"/>
          </p:nvPr>
        </p:nvSpPr>
        <p:spPr>
          <a:xfrm>
            <a:off x="599982" y="466301"/>
            <a:ext cx="11238030" cy="1130181"/>
          </a:xfrm>
        </p:spPr>
        <p:txBody>
          <a:bodyPr/>
          <a:lstStyle/>
          <a:p>
            <a:r>
              <a:rPr lang="en-US" dirty="0"/>
              <a:t>Detect threats across services using advanced analytics</a:t>
            </a:r>
          </a:p>
        </p:txBody>
      </p:sp>
      <p:sp>
        <p:nvSpPr>
          <p:cNvPr id="9" name="Rectangle 8">
            <a:extLst>
              <a:ext uri="{FF2B5EF4-FFF2-40B4-BE49-F238E27FC236}">
                <a16:creationId xmlns:a16="http://schemas.microsoft.com/office/drawing/2014/main" id="{891A722C-1B1D-4717-BB0E-19BD1D4F2B77}"/>
              </a:ext>
            </a:extLst>
          </p:cNvPr>
          <p:cNvSpPr/>
          <p:nvPr/>
        </p:nvSpPr>
        <p:spPr>
          <a:xfrm>
            <a:off x="478144" y="2298916"/>
            <a:ext cx="4103865" cy="4740016"/>
          </a:xfrm>
          <a:prstGeom prst="rect">
            <a:avLst/>
          </a:prstGeom>
        </p:spPr>
        <p:txBody>
          <a:bodyPr wrap="square">
            <a:spAutoFit/>
          </a:bodyPr>
          <a:lstStyle/>
          <a:p>
            <a:pPr defTabSz="931935" fontAlgn="base">
              <a:lnSpc>
                <a:spcPct val="90000"/>
              </a:lnSpc>
              <a:spcBef>
                <a:spcPts val="1836"/>
              </a:spcBef>
              <a:spcAft>
                <a:spcPct val="0"/>
              </a:spcAft>
              <a:defRPr/>
            </a:pPr>
            <a:r>
              <a:rPr lang="en-US" sz="2040" u="sng" kern="0" dirty="0">
                <a:solidFill>
                  <a:srgbClr val="0D0D0D"/>
                </a:solidFill>
                <a:latin typeface="Segoe UI"/>
                <a:cs typeface="Segoe UI Semibold" panose="020B0702040204020203" pitchFamily="34" charset="0"/>
              </a:rPr>
              <a:t>Threat intelligence</a:t>
            </a:r>
            <a:r>
              <a:rPr lang="en-US" sz="2040" kern="0" dirty="0">
                <a:solidFill>
                  <a:srgbClr val="0D0D0D"/>
                </a:solidFill>
                <a:latin typeface="Segoe UI"/>
                <a:cs typeface="Segoe UI Semibold" panose="020B0702040204020203" pitchFamily="34" charset="0"/>
              </a:rPr>
              <a:t>- looks for known malicious actors using Microsoft global threat intelligence</a:t>
            </a:r>
          </a:p>
          <a:p>
            <a:pPr defTabSz="931935" fontAlgn="base">
              <a:lnSpc>
                <a:spcPct val="90000"/>
              </a:lnSpc>
              <a:spcBef>
                <a:spcPts val="1836"/>
              </a:spcBef>
              <a:spcAft>
                <a:spcPct val="0"/>
              </a:spcAft>
              <a:defRPr/>
            </a:pPr>
            <a:r>
              <a:rPr lang="en-US" sz="2040" u="sng" kern="0" dirty="0">
                <a:solidFill>
                  <a:srgbClr val="0D0D0D"/>
                </a:solidFill>
                <a:latin typeface="Segoe UI"/>
                <a:cs typeface="Segoe UI Semibold" panose="020B0702040204020203" pitchFamily="34" charset="0"/>
              </a:rPr>
              <a:t>Advanced analytics</a:t>
            </a:r>
            <a:r>
              <a:rPr lang="en-US" sz="2040" kern="0" dirty="0">
                <a:solidFill>
                  <a:srgbClr val="0D0D0D"/>
                </a:solidFill>
                <a:latin typeface="Segoe UI"/>
                <a:cs typeface="Segoe UI Semibold" panose="020B0702040204020203" pitchFamily="34" charset="0"/>
              </a:rPr>
              <a:t>- use anomaly detection and behavioral analytics to detect malicious behaviors</a:t>
            </a:r>
          </a:p>
          <a:p>
            <a:pPr defTabSz="931935" fontAlgn="base">
              <a:lnSpc>
                <a:spcPct val="90000"/>
              </a:lnSpc>
              <a:spcBef>
                <a:spcPts val="1836"/>
              </a:spcBef>
              <a:spcAft>
                <a:spcPct val="0"/>
              </a:spcAft>
              <a:defRPr/>
            </a:pPr>
            <a:r>
              <a:rPr lang="en-US" sz="2040" u="sng" kern="0" dirty="0">
                <a:solidFill>
                  <a:srgbClr val="0D0D0D"/>
                </a:solidFill>
                <a:latin typeface="Segoe UI"/>
                <a:cs typeface="Segoe UI Semibold" panose="020B0702040204020203" pitchFamily="34" charset="0"/>
              </a:rPr>
              <a:t>Fusion</a:t>
            </a:r>
            <a:r>
              <a:rPr lang="en-US" sz="2040" kern="0" dirty="0">
                <a:solidFill>
                  <a:srgbClr val="0D0D0D"/>
                </a:solidFill>
                <a:latin typeface="Segoe UI"/>
                <a:cs typeface="Segoe UI Semibold" panose="020B0702040204020203" pitchFamily="34" charset="0"/>
              </a:rPr>
              <a:t>- automatically correlating events and alerts from across the kill chain to map an attack campaign</a:t>
            </a:r>
          </a:p>
          <a:p>
            <a:pPr defTabSz="931935" fontAlgn="base">
              <a:lnSpc>
                <a:spcPct val="90000"/>
              </a:lnSpc>
              <a:spcBef>
                <a:spcPts val="1836"/>
              </a:spcBef>
              <a:spcAft>
                <a:spcPct val="0"/>
              </a:spcAft>
              <a:defRPr/>
            </a:pPr>
            <a:r>
              <a:rPr lang="en-US" sz="2040" u="sng" kern="0" dirty="0">
                <a:solidFill>
                  <a:srgbClr val="0D0D0D"/>
                </a:solidFill>
                <a:latin typeface="Segoe UI"/>
                <a:cs typeface="Segoe UI Semibold" panose="020B0702040204020203" pitchFamily="34" charset="0"/>
              </a:rPr>
              <a:t>Windows server EDR</a:t>
            </a:r>
            <a:r>
              <a:rPr lang="en-US" sz="2040" kern="0" dirty="0">
                <a:solidFill>
                  <a:srgbClr val="0D0D0D"/>
                </a:solidFill>
                <a:latin typeface="Segoe UI"/>
                <a:cs typeface="Segoe UI Semibold" panose="020B0702040204020203" pitchFamily="34" charset="0"/>
              </a:rPr>
              <a:t>- integrated solution with Windows Defender ATP</a:t>
            </a:r>
          </a:p>
        </p:txBody>
      </p:sp>
      <p:grpSp>
        <p:nvGrpSpPr>
          <p:cNvPr id="10" name="Group 9">
            <a:extLst>
              <a:ext uri="{FF2B5EF4-FFF2-40B4-BE49-F238E27FC236}">
                <a16:creationId xmlns:a16="http://schemas.microsoft.com/office/drawing/2014/main" id="{1583DD6B-EF58-4F84-894C-47EBE84FD9E0}"/>
              </a:ext>
            </a:extLst>
          </p:cNvPr>
          <p:cNvGrpSpPr/>
          <p:nvPr/>
        </p:nvGrpSpPr>
        <p:grpSpPr>
          <a:xfrm>
            <a:off x="4479067" y="1871343"/>
            <a:ext cx="7735137" cy="5123182"/>
            <a:chOff x="4391554" y="1834817"/>
            <a:chExt cx="7584156" cy="5023183"/>
          </a:xfrm>
        </p:grpSpPr>
        <p:sp>
          <p:nvSpPr>
            <p:cNvPr id="11" name="Rectangle 10">
              <a:extLst>
                <a:ext uri="{FF2B5EF4-FFF2-40B4-BE49-F238E27FC236}">
                  <a16:creationId xmlns:a16="http://schemas.microsoft.com/office/drawing/2014/main" id="{454FB7ED-ED98-4243-8C8F-FC171DFFA2F7}"/>
                </a:ext>
              </a:extLst>
            </p:cNvPr>
            <p:cNvSpPr/>
            <p:nvPr/>
          </p:nvSpPr>
          <p:spPr bwMode="auto">
            <a:xfrm>
              <a:off x="4583151" y="2121582"/>
              <a:ext cx="7203688" cy="407849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pic>
          <p:nvPicPr>
            <p:cNvPr id="12" name="Picture 11">
              <a:extLst>
                <a:ext uri="{FF2B5EF4-FFF2-40B4-BE49-F238E27FC236}">
                  <a16:creationId xmlns:a16="http://schemas.microsoft.com/office/drawing/2014/main" id="{1251918A-91B7-4460-9E4F-457DB2B7430E}"/>
                </a:ext>
              </a:extLst>
            </p:cNvPr>
            <p:cNvPicPr>
              <a:picLocks noChangeAspect="1"/>
            </p:cNvPicPr>
            <p:nvPr/>
          </p:nvPicPr>
          <p:blipFill rotWithShape="1">
            <a:blip r:embed="rId2"/>
            <a:srcRect l="2899" t="8774" r="2880" b="28821"/>
            <a:stretch/>
          </p:blipFill>
          <p:spPr>
            <a:xfrm>
              <a:off x="4391554" y="1834817"/>
              <a:ext cx="7584156" cy="5023183"/>
            </a:xfrm>
            <a:prstGeom prst="rect">
              <a:avLst/>
            </a:prstGeom>
          </p:spPr>
        </p:pic>
      </p:grpSp>
      <p:pic>
        <p:nvPicPr>
          <p:cNvPr id="8" name="Picture 7">
            <a:extLst>
              <a:ext uri="{FF2B5EF4-FFF2-40B4-BE49-F238E27FC236}">
                <a16:creationId xmlns:a16="http://schemas.microsoft.com/office/drawing/2014/main" id="{2ACA33E5-79ED-4F84-BF26-8EC633E12006}"/>
              </a:ext>
            </a:extLst>
          </p:cNvPr>
          <p:cNvPicPr>
            <a:picLocks noChangeAspect="1"/>
          </p:cNvPicPr>
          <p:nvPr/>
        </p:nvPicPr>
        <p:blipFill rotWithShape="1">
          <a:blip r:embed="rId3"/>
          <a:srcRect b="8543"/>
          <a:stretch/>
        </p:blipFill>
        <p:spPr>
          <a:xfrm>
            <a:off x="4674478" y="2148272"/>
            <a:ext cx="7347095" cy="4115712"/>
          </a:xfrm>
          <a:prstGeom prst="rect">
            <a:avLst/>
          </a:prstGeom>
        </p:spPr>
      </p:pic>
    </p:spTree>
    <p:extLst>
      <p:ext uri="{BB962C8B-B14F-4D97-AF65-F5344CB8AC3E}">
        <p14:creationId xmlns:p14="http://schemas.microsoft.com/office/powerpoint/2010/main" val="25345515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38C56-D30B-4F0F-9FC4-787DE11DF73C}"/>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3305432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24EE-B753-4B9C-8FBE-45B484677615}"/>
              </a:ext>
            </a:extLst>
          </p:cNvPr>
          <p:cNvSpPr>
            <a:spLocks noGrp="1"/>
          </p:cNvSpPr>
          <p:nvPr>
            <p:ph type="title"/>
          </p:nvPr>
        </p:nvSpPr>
        <p:spPr/>
        <p:txBody>
          <a:bodyPr/>
          <a:lstStyle/>
          <a:p>
            <a:r>
              <a:rPr lang="en-US"/>
              <a:t>Common policies </a:t>
            </a:r>
          </a:p>
        </p:txBody>
      </p:sp>
      <p:graphicFrame>
        <p:nvGraphicFramePr>
          <p:cNvPr id="3" name="Table 4">
            <a:extLst>
              <a:ext uri="{FF2B5EF4-FFF2-40B4-BE49-F238E27FC236}">
                <a16:creationId xmlns:a16="http://schemas.microsoft.com/office/drawing/2014/main" id="{D13BCF92-FF55-4397-A50B-2752F212145A}"/>
              </a:ext>
            </a:extLst>
          </p:cNvPr>
          <p:cNvGraphicFramePr>
            <a:graphicFrameLocks noGrp="1"/>
          </p:cNvGraphicFramePr>
          <p:nvPr>
            <p:extLst>
              <p:ext uri="{D42A27DB-BD31-4B8C-83A1-F6EECF244321}">
                <p14:modId xmlns:p14="http://schemas.microsoft.com/office/powerpoint/2010/main" val="140648883"/>
              </p:ext>
            </p:extLst>
          </p:nvPr>
        </p:nvGraphicFramePr>
        <p:xfrm>
          <a:off x="599981" y="1153503"/>
          <a:ext cx="7468254" cy="3749040"/>
        </p:xfrm>
        <a:graphic>
          <a:graphicData uri="http://schemas.openxmlformats.org/drawingml/2006/table">
            <a:tbl>
              <a:tblPr firstRow="1" bandRow="1">
                <a:tableStyleId>{9D7B26C5-4107-4FEC-AEDC-1716B250A1EF}</a:tableStyleId>
              </a:tblPr>
              <a:tblGrid>
                <a:gridCol w="3734127">
                  <a:extLst>
                    <a:ext uri="{9D8B030D-6E8A-4147-A177-3AD203B41FA5}">
                      <a16:colId xmlns:a16="http://schemas.microsoft.com/office/drawing/2014/main" val="3836194680"/>
                    </a:ext>
                  </a:extLst>
                </a:gridCol>
                <a:gridCol w="3734127">
                  <a:extLst>
                    <a:ext uri="{9D8B030D-6E8A-4147-A177-3AD203B41FA5}">
                      <a16:colId xmlns:a16="http://schemas.microsoft.com/office/drawing/2014/main" val="671296744"/>
                    </a:ext>
                  </a:extLst>
                </a:gridCol>
              </a:tblGrid>
              <a:tr h="370840">
                <a:tc>
                  <a:txBody>
                    <a:bodyPr/>
                    <a:lstStyle/>
                    <a:p>
                      <a:pPr marL="342900" indent="-342900">
                        <a:buFont typeface="Arial" panose="020B0604020202020204" pitchFamily="34" charset="0"/>
                        <a:buChar char="•"/>
                      </a:pPr>
                      <a:r>
                        <a:rPr lang="en-US" sz="1600"/>
                        <a:t>Enforce tag and its value on resource groups</a:t>
                      </a:r>
                    </a:p>
                    <a:p>
                      <a:pPr marL="342900" indent="-342900">
                        <a:buFont typeface="Arial" panose="020B0604020202020204" pitchFamily="34" charset="0"/>
                        <a:buChar char="•"/>
                      </a:pPr>
                      <a:r>
                        <a:rPr lang="en-US" sz="1600"/>
                        <a:t>Allowed locations</a:t>
                      </a:r>
                    </a:p>
                    <a:p>
                      <a:pPr marL="342900" indent="-342900">
                        <a:buFont typeface="Arial" panose="020B0604020202020204" pitchFamily="34" charset="0"/>
                        <a:buChar char="•"/>
                      </a:pPr>
                      <a:r>
                        <a:rPr lang="en-US" sz="1600"/>
                        <a:t>Allowed resource types</a:t>
                      </a:r>
                    </a:p>
                    <a:p>
                      <a:pPr marL="342900" indent="-342900">
                        <a:buFont typeface="Arial" panose="020B0604020202020204" pitchFamily="34" charset="0"/>
                        <a:buChar char="•"/>
                      </a:pPr>
                      <a:r>
                        <a:rPr lang="en-US" sz="1600"/>
                        <a:t>Not allowed resource types</a:t>
                      </a:r>
                    </a:p>
                    <a:p>
                      <a:pPr marL="342900" indent="-342900">
                        <a:buFont typeface="Arial" panose="020B0604020202020204" pitchFamily="34" charset="0"/>
                        <a:buChar char="•"/>
                      </a:pPr>
                      <a:r>
                        <a:rPr lang="en-US" sz="1600"/>
                        <a:t>Not allowed VM Extensions</a:t>
                      </a:r>
                    </a:p>
                    <a:p>
                      <a:pPr marL="342900" marR="0" lvl="0" indent="-34290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Audit VMs with insecure password security settings</a:t>
                      </a:r>
                    </a:p>
                    <a:p>
                      <a:pPr marL="342900" indent="-342900">
                        <a:buFont typeface="Arial" panose="020B0604020202020204" pitchFamily="34" charset="0"/>
                        <a:buChar char="•"/>
                      </a:pPr>
                      <a:r>
                        <a:rPr lang="en-US" sz="1600"/>
                        <a:t>Allowed SKUs for Storage Accounts and Virtual Machines</a:t>
                      </a:r>
                    </a:p>
                    <a:p>
                      <a:pPr marL="342900" indent="-342900">
                        <a:buFont typeface="Arial" panose="020B0604020202020204" pitchFamily="34" charset="0"/>
                        <a:buChar char="•"/>
                      </a:pPr>
                      <a:r>
                        <a:rPr lang="en-US" sz="1600"/>
                        <a:t>Approved VM images</a:t>
                      </a:r>
                    </a:p>
                    <a:p>
                      <a:pPr marL="342900" indent="-342900">
                        <a:buFont typeface="Arial" panose="020B0604020202020204" pitchFamily="34" charset="0"/>
                        <a:buChar char="•"/>
                      </a:pPr>
                      <a:r>
                        <a:rPr lang="en-US" sz="1600"/>
                        <a:t>Audit when VM does not use Managed Disk</a:t>
                      </a:r>
                    </a:p>
                    <a:p>
                      <a:pPr marL="342900" marR="0" lvl="0" indent="-342900" algn="l" defTabSz="95130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t>Deploy network watcher when virtual networks are created</a:t>
                      </a:r>
                    </a:p>
                  </a:txBody>
                  <a:tcPr/>
                </a:tc>
                <a:tc>
                  <a:txBody>
                    <a:bodyPr/>
                    <a:lstStyle/>
                    <a:p>
                      <a:pPr marL="342900" indent="-342900">
                        <a:buFont typeface="Arial" panose="020B0604020202020204" pitchFamily="34" charset="0"/>
                        <a:buChar char="•"/>
                      </a:pPr>
                      <a:r>
                        <a:rPr lang="en-US" sz="1600"/>
                        <a:t>Audit SQL Server audit settings</a:t>
                      </a:r>
                    </a:p>
                    <a:p>
                      <a:pPr marL="342900" indent="-342900">
                        <a:buFont typeface="Arial" panose="020B0604020202020204" pitchFamily="34" charset="0"/>
                        <a:buChar char="•"/>
                      </a:pPr>
                      <a:r>
                        <a:rPr lang="en-US" sz="1600"/>
                        <a:t>Audit SQL Database encryption</a:t>
                      </a:r>
                    </a:p>
                    <a:p>
                      <a:pPr marL="342900" indent="-342900">
                        <a:buFont typeface="Arial" panose="020B0604020202020204" pitchFamily="34" charset="0"/>
                        <a:buChar char="•"/>
                      </a:pPr>
                      <a:r>
                        <a:rPr lang="en-US" sz="1600"/>
                        <a:t>Ensure https traffic only for storage account</a:t>
                      </a:r>
                    </a:p>
                    <a:p>
                      <a:pPr marL="342900" indent="-342900">
                        <a:buFont typeface="Arial" panose="020B0604020202020204" pitchFamily="34" charset="0"/>
                        <a:buChar char="•"/>
                      </a:pPr>
                      <a:r>
                        <a:rPr lang="en-US" sz="1600"/>
                        <a:t>Ensure storage file encryption</a:t>
                      </a:r>
                    </a:p>
                    <a:p>
                      <a:pPr marL="342900" indent="-342900">
                        <a:buFont typeface="Arial" panose="020B0604020202020204" pitchFamily="34" charset="0"/>
                        <a:buChar char="•"/>
                      </a:pPr>
                      <a:r>
                        <a:rPr lang="en-US" sz="1600"/>
                        <a:t>Enable Monitoring in Azure Security Center</a:t>
                      </a:r>
                    </a:p>
                    <a:p>
                      <a:pPr marL="342900" indent="-342900">
                        <a:buFont typeface="Arial" panose="020B0604020202020204" pitchFamily="34" charset="0"/>
                        <a:buChar char="•"/>
                      </a:pPr>
                      <a:r>
                        <a:rPr lang="en-US" sz="1600"/>
                        <a:t>Network interfaces should not have public IPs</a:t>
                      </a:r>
                    </a:p>
                    <a:p>
                      <a:pPr marL="342900" indent="-342900">
                        <a:buFont typeface="Arial" panose="020B0604020202020204" pitchFamily="34" charset="0"/>
                        <a:buChar char="•"/>
                      </a:pPr>
                      <a:r>
                        <a:rPr lang="en-US" sz="1600"/>
                        <a:t>Deployment Locations</a:t>
                      </a:r>
                    </a:p>
                    <a:p>
                      <a:pPr marL="342900" indent="-342900">
                        <a:buFont typeface="Arial" panose="020B0604020202020204" pitchFamily="34" charset="0"/>
                        <a:buChar char="•"/>
                      </a:pPr>
                      <a:r>
                        <a:rPr lang="en-US" sz="1600"/>
                        <a:t>Disk encryption should be applied on virtual machines</a:t>
                      </a:r>
                    </a:p>
                    <a:p>
                      <a:pPr marL="342900" indent="-342900">
                        <a:buFont typeface="Arial" panose="020B0604020202020204" pitchFamily="34" charset="0"/>
                        <a:buChar char="•"/>
                      </a:pPr>
                      <a:r>
                        <a:rPr lang="en-US" sz="1600"/>
                        <a:t>Secure transfer to storage accounts should be enabled</a:t>
                      </a:r>
                    </a:p>
                    <a:p>
                      <a:endParaRPr lang="en-US" sz="1600"/>
                    </a:p>
                  </a:txBody>
                  <a:tcPr/>
                </a:tc>
                <a:extLst>
                  <a:ext uri="{0D108BD9-81ED-4DB2-BD59-A6C34878D82A}">
                    <a16:rowId xmlns:a16="http://schemas.microsoft.com/office/drawing/2014/main" val="3962005232"/>
                  </a:ext>
                </a:extLst>
              </a:tr>
            </a:tbl>
          </a:graphicData>
        </a:graphic>
      </p:graphicFrame>
    </p:spTree>
    <p:extLst>
      <p:ext uri="{BB962C8B-B14F-4D97-AF65-F5344CB8AC3E}">
        <p14:creationId xmlns:p14="http://schemas.microsoft.com/office/powerpoint/2010/main" val="134392570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BF706-F912-4DC0-B739-6D04148909DA}"/>
              </a:ext>
            </a:extLst>
          </p:cNvPr>
          <p:cNvSpPr>
            <a:spLocks noGrp="1"/>
          </p:cNvSpPr>
          <p:nvPr>
            <p:ph type="title"/>
          </p:nvPr>
        </p:nvSpPr>
        <p:spPr>
          <a:xfrm>
            <a:off x="660357" y="993449"/>
            <a:ext cx="3690414" cy="896457"/>
          </a:xfrm>
        </p:spPr>
        <p:txBody>
          <a:bodyPr/>
          <a:lstStyle/>
          <a:p>
            <a:pPr defTabSz="951304">
              <a:lnSpc>
                <a:spcPct val="100000"/>
              </a:lnSpc>
              <a:defRPr/>
            </a:pPr>
            <a:r>
              <a:rPr lang="en-US" sz="2856" b="1" spc="-51">
                <a:solidFill>
                  <a:schemeClr val="bg1"/>
                </a:solidFill>
              </a:rPr>
              <a:t>Where to go for </a:t>
            </a:r>
            <a:br>
              <a:rPr lang="en-US" sz="2856" b="1" spc="-51">
                <a:solidFill>
                  <a:schemeClr val="bg1"/>
                </a:solidFill>
              </a:rPr>
            </a:br>
            <a:r>
              <a:rPr lang="en-US" sz="2856" b="1" spc="-51">
                <a:solidFill>
                  <a:schemeClr val="bg1"/>
                </a:solidFill>
              </a:rPr>
              <a:t>more information</a:t>
            </a:r>
          </a:p>
        </p:txBody>
      </p:sp>
      <p:sp>
        <p:nvSpPr>
          <p:cNvPr id="3" name="Text Placeholder 2">
            <a:extLst>
              <a:ext uri="{FF2B5EF4-FFF2-40B4-BE49-F238E27FC236}">
                <a16:creationId xmlns:a16="http://schemas.microsoft.com/office/drawing/2014/main" id="{19201F41-1CCD-489D-BE22-D4B68A21F0BF}"/>
              </a:ext>
            </a:extLst>
          </p:cNvPr>
          <p:cNvSpPr>
            <a:spLocks noGrp="1"/>
          </p:cNvSpPr>
          <p:nvPr>
            <p:ph type="body" sz="quarter" idx="10"/>
          </p:nvPr>
        </p:nvSpPr>
        <p:spPr>
          <a:xfrm>
            <a:off x="5934811" y="993449"/>
            <a:ext cx="5937319" cy="5960528"/>
          </a:xfrm>
        </p:spPr>
        <p:txBody>
          <a:bodyPr/>
          <a:lstStyle/>
          <a:p>
            <a:pPr>
              <a:spcAft>
                <a:spcPts val="0"/>
              </a:spcAft>
            </a:pPr>
            <a:r>
              <a:rPr lang="en-US" sz="1632">
                <a:solidFill>
                  <a:schemeClr val="tx1"/>
                </a:solidFill>
                <a:latin typeface="Segoe UI" panose="020B0502040204020203" pitchFamily="34" charset="0"/>
              </a:rPr>
              <a:t>Azure Cost Management product page</a:t>
            </a:r>
          </a:p>
          <a:p>
            <a:pPr>
              <a:spcAft>
                <a:spcPts val="0"/>
              </a:spcAft>
            </a:pPr>
            <a:r>
              <a:rPr lang="en-US" sz="1632">
                <a:solidFill>
                  <a:schemeClr val="tx1"/>
                </a:solidFill>
                <a:latin typeface="+mj-lt"/>
                <a:hlinkClick r:id="rId3"/>
              </a:rPr>
              <a:t>https://azure.microsoft.com/services/cost-management/</a:t>
            </a:r>
            <a:endParaRPr lang="en-US" sz="1632">
              <a:solidFill>
                <a:schemeClr val="tx1"/>
              </a:solidFill>
              <a:latin typeface="+mj-lt"/>
            </a:endParaRPr>
          </a:p>
          <a:p>
            <a:pPr>
              <a:spcAft>
                <a:spcPts val="0"/>
              </a:spcAft>
            </a:pPr>
            <a:r>
              <a:rPr lang="en-US" sz="1632">
                <a:solidFill>
                  <a:schemeClr val="tx1"/>
                </a:solidFill>
                <a:latin typeface="Segoe UI" panose="020B0502040204020203" pitchFamily="34" charset="0"/>
              </a:rPr>
              <a:t> </a:t>
            </a:r>
          </a:p>
          <a:p>
            <a:pPr>
              <a:spcAft>
                <a:spcPts val="0"/>
              </a:spcAft>
            </a:pPr>
            <a:r>
              <a:rPr lang="en-US" sz="1632">
                <a:solidFill>
                  <a:schemeClr val="tx1"/>
                </a:solidFill>
                <a:latin typeface="Segoe UI" panose="020B0502040204020203" pitchFamily="34" charset="0"/>
              </a:rPr>
              <a:t>Azure Cost Management documentation</a:t>
            </a:r>
          </a:p>
          <a:p>
            <a:pPr>
              <a:spcAft>
                <a:spcPts val="0"/>
              </a:spcAft>
            </a:pPr>
            <a:r>
              <a:rPr lang="en-US" sz="1632">
                <a:solidFill>
                  <a:schemeClr val="tx1"/>
                </a:solidFill>
                <a:latin typeface="+mj-lt"/>
                <a:hlinkClick r:id="rId4"/>
              </a:rPr>
              <a:t>https://docs.microsoft.com/azure/cost-management/</a:t>
            </a:r>
            <a:r>
              <a:rPr lang="en-US" sz="1632">
                <a:solidFill>
                  <a:schemeClr val="tx1"/>
                </a:solidFill>
                <a:latin typeface="+mj-lt"/>
              </a:rPr>
              <a:t>  </a:t>
            </a:r>
          </a:p>
          <a:p>
            <a:pPr>
              <a:spcAft>
                <a:spcPts val="0"/>
              </a:spcAft>
            </a:pPr>
            <a:endParaRPr lang="en-US" sz="1632">
              <a:solidFill>
                <a:schemeClr val="tx1"/>
              </a:solidFill>
              <a:latin typeface="Segoe UI" panose="020B0502040204020203" pitchFamily="34" charset="0"/>
            </a:endParaRPr>
          </a:p>
          <a:p>
            <a:pPr>
              <a:spcAft>
                <a:spcPts val="0"/>
              </a:spcAft>
            </a:pPr>
            <a:r>
              <a:rPr lang="en-US" sz="1632">
                <a:solidFill>
                  <a:schemeClr val="tx1"/>
                </a:solidFill>
                <a:latin typeface="Segoe UI" panose="020B0502040204020203" pitchFamily="34" charset="0"/>
              </a:rPr>
              <a:t>Azure Cost Management API reference</a:t>
            </a:r>
          </a:p>
          <a:p>
            <a:pPr>
              <a:spcAft>
                <a:spcPts val="0"/>
              </a:spcAft>
            </a:pPr>
            <a:r>
              <a:rPr lang="en-US" sz="1632">
                <a:solidFill>
                  <a:schemeClr val="tx1"/>
                </a:solidFill>
                <a:latin typeface="+mj-lt"/>
                <a:hlinkClick r:id="rId5"/>
              </a:rPr>
              <a:t>https://docs.microsoft.com/rest/api/cost-management/</a:t>
            </a:r>
            <a:endParaRPr lang="en-US" sz="1632">
              <a:solidFill>
                <a:schemeClr val="tx1"/>
              </a:solidFill>
              <a:latin typeface="+mj-lt"/>
            </a:endParaRPr>
          </a:p>
          <a:p>
            <a:pPr>
              <a:spcAft>
                <a:spcPts val="0"/>
              </a:spcAft>
            </a:pPr>
            <a:endParaRPr lang="en-US" sz="1632">
              <a:solidFill>
                <a:schemeClr val="tx1"/>
              </a:solidFill>
              <a:latin typeface="Segoe UI" panose="020B0502040204020203" pitchFamily="34" charset="0"/>
            </a:endParaRPr>
          </a:p>
          <a:p>
            <a:pPr>
              <a:spcAft>
                <a:spcPts val="0"/>
              </a:spcAft>
            </a:pPr>
            <a:r>
              <a:rPr lang="en-US" sz="1632">
                <a:solidFill>
                  <a:schemeClr val="tx1"/>
                </a:solidFill>
                <a:latin typeface="Segoe UI" panose="020B0502040204020203" pitchFamily="34" charset="0"/>
              </a:rPr>
              <a:t>FastTrack for Azure (deployment guidance)</a:t>
            </a:r>
          </a:p>
          <a:p>
            <a:pPr>
              <a:spcAft>
                <a:spcPts val="0"/>
              </a:spcAft>
            </a:pPr>
            <a:r>
              <a:rPr lang="en-US" sz="1632">
                <a:solidFill>
                  <a:schemeClr val="tx1"/>
                </a:solidFill>
                <a:latin typeface="+mj-lt"/>
                <a:hlinkClick r:id="rId6"/>
              </a:rPr>
              <a:t>https://azure.microsoft.com/programs/azure-fasttrack/</a:t>
            </a:r>
            <a:r>
              <a:rPr lang="en-US" sz="1632">
                <a:solidFill>
                  <a:schemeClr val="tx1"/>
                </a:solidFill>
                <a:latin typeface="+mj-lt"/>
              </a:rPr>
              <a:t> </a:t>
            </a:r>
          </a:p>
          <a:p>
            <a:pPr>
              <a:spcAft>
                <a:spcPts val="0"/>
              </a:spcAft>
            </a:pPr>
            <a:endParaRPr lang="en-US" sz="1632">
              <a:solidFill>
                <a:schemeClr val="tx1"/>
              </a:solidFill>
              <a:latin typeface="Segoe UI" panose="020B0502040204020203" pitchFamily="34" charset="0"/>
            </a:endParaRPr>
          </a:p>
          <a:p>
            <a:pPr>
              <a:spcAft>
                <a:spcPts val="0"/>
              </a:spcAft>
            </a:pPr>
            <a:endParaRPr lang="en-US" sz="1632">
              <a:solidFill>
                <a:schemeClr val="tx1"/>
              </a:solidFill>
              <a:latin typeface="Segoe UI" panose="020B0502040204020203" pitchFamily="34" charset="0"/>
            </a:endParaRPr>
          </a:p>
          <a:p>
            <a:pPr>
              <a:spcAft>
                <a:spcPts val="0"/>
              </a:spcAft>
            </a:pPr>
            <a:r>
              <a:rPr lang="en-US" sz="1632">
                <a:solidFill>
                  <a:schemeClr val="tx1"/>
                </a:solidFill>
                <a:latin typeface="Segoe UI" panose="020B0502040204020203" pitchFamily="34" charset="0"/>
              </a:rPr>
              <a:t>Twitter </a:t>
            </a:r>
            <a:r>
              <a:rPr lang="en-US" sz="1632">
                <a:solidFill>
                  <a:schemeClr val="accent1"/>
                </a:solidFill>
                <a:latin typeface="+mj-lt"/>
              </a:rPr>
              <a:t>@</a:t>
            </a:r>
            <a:r>
              <a:rPr lang="en-US" sz="1632" err="1">
                <a:solidFill>
                  <a:schemeClr val="accent1"/>
                </a:solidFill>
                <a:latin typeface="+mj-lt"/>
              </a:rPr>
              <a:t>AzureCostMgmt</a:t>
            </a:r>
            <a:r>
              <a:rPr lang="en-US" sz="1632">
                <a:solidFill>
                  <a:schemeClr val="accent1"/>
                </a:solidFill>
                <a:latin typeface="+mj-lt"/>
              </a:rPr>
              <a:t> </a:t>
            </a:r>
          </a:p>
          <a:p>
            <a:pPr>
              <a:spcAft>
                <a:spcPts val="0"/>
              </a:spcAft>
            </a:pPr>
            <a:r>
              <a:rPr lang="en-US" sz="1632">
                <a:solidFill>
                  <a:schemeClr val="tx1"/>
                </a:solidFill>
                <a:latin typeface="Segoe UI" panose="020B0502040204020203" pitchFamily="34" charset="0"/>
              </a:rPr>
              <a:t> </a:t>
            </a:r>
          </a:p>
          <a:p>
            <a:pPr>
              <a:spcAft>
                <a:spcPts val="0"/>
              </a:spcAft>
            </a:pPr>
            <a:endParaRPr lang="en-US" sz="1632">
              <a:solidFill>
                <a:schemeClr val="tx1"/>
              </a:solidFill>
              <a:latin typeface="Segoe UI" panose="020B0502040204020203" pitchFamily="34" charset="0"/>
            </a:endParaRPr>
          </a:p>
        </p:txBody>
      </p:sp>
    </p:spTree>
    <p:extLst>
      <p:ext uri="{BB962C8B-B14F-4D97-AF65-F5344CB8AC3E}">
        <p14:creationId xmlns:p14="http://schemas.microsoft.com/office/powerpoint/2010/main" val="170356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FB4430-9E99-4B18-8FFF-808634DD9189}"/>
              </a:ext>
            </a:extLst>
          </p:cNvPr>
          <p:cNvSpPr>
            <a:spLocks noGrp="1"/>
          </p:cNvSpPr>
          <p:nvPr>
            <p:ph type="body" sz="quarter" idx="10"/>
          </p:nvPr>
        </p:nvSpPr>
        <p:spPr>
          <a:xfrm>
            <a:off x="274604" y="1212850"/>
            <a:ext cx="11887269" cy="4117153"/>
          </a:xfrm>
        </p:spPr>
        <p:txBody>
          <a:bodyPr/>
          <a:lstStyle/>
          <a:p>
            <a:pPr marL="571500" indent="-571500">
              <a:buFont typeface="Arial" panose="020B0604020202020204" pitchFamily="34" charset="0"/>
              <a:buChar char="•"/>
            </a:pPr>
            <a:r>
              <a:rPr lang="en-US"/>
              <a:t>Implement Corporate Policies: </a:t>
            </a:r>
            <a:r>
              <a:rPr lang="en-US" u="sng">
                <a:hlinkClick r:id="rId2"/>
              </a:rPr>
              <a:t>Azure Policy</a:t>
            </a:r>
            <a:endParaRPr lang="en-US"/>
          </a:p>
          <a:p>
            <a:pPr marL="571500" indent="-571500">
              <a:buFont typeface="Arial" panose="020B0604020202020204" pitchFamily="34" charset="0"/>
              <a:buChar char="•"/>
            </a:pPr>
            <a:r>
              <a:rPr lang="en-US"/>
              <a:t>Apply Policies across subscriptions: </a:t>
            </a:r>
            <a:r>
              <a:rPr lang="en-US" u="sng">
                <a:hlinkClick r:id="rId3"/>
              </a:rPr>
              <a:t>Azure Management Groups</a:t>
            </a:r>
            <a:endParaRPr lang="en-US"/>
          </a:p>
          <a:p>
            <a:pPr marL="571500" indent="-571500">
              <a:buFont typeface="Arial" panose="020B0604020202020204" pitchFamily="34" charset="0"/>
              <a:buChar char="•"/>
            </a:pPr>
            <a:r>
              <a:rPr lang="en-US"/>
              <a:t>Create fully compliant environments: </a:t>
            </a:r>
            <a:r>
              <a:rPr lang="en-US" u="sng">
                <a:hlinkClick r:id="rId4"/>
              </a:rPr>
              <a:t>Azure Blueprints</a:t>
            </a:r>
            <a:endParaRPr lang="en-US"/>
          </a:p>
          <a:p>
            <a:pPr marL="571500" indent="-571500">
              <a:buFont typeface="Arial" panose="020B0604020202020204" pitchFamily="34" charset="0"/>
              <a:buChar char="•"/>
            </a:pPr>
            <a:r>
              <a:rPr lang="en-US"/>
              <a:t>Create an automated pipeline to deploy code and configure assets (DevOps): </a:t>
            </a:r>
            <a:r>
              <a:rPr lang="en-US" u="sng">
                <a:hlinkClick r:id="rId5"/>
              </a:rPr>
              <a:t>Azure DevOps</a:t>
            </a:r>
            <a:endParaRPr lang="en-US"/>
          </a:p>
          <a:p>
            <a:endParaRPr lang="en-US"/>
          </a:p>
        </p:txBody>
      </p:sp>
      <p:sp>
        <p:nvSpPr>
          <p:cNvPr id="4" name="TextBox 3">
            <a:extLst>
              <a:ext uri="{FF2B5EF4-FFF2-40B4-BE49-F238E27FC236}">
                <a16:creationId xmlns:a16="http://schemas.microsoft.com/office/drawing/2014/main" id="{B439F7F8-5B70-4121-9AAC-8B976F25A3F0}"/>
              </a:ext>
            </a:extLst>
          </p:cNvPr>
          <p:cNvSpPr txBox="1"/>
          <p:nvPr/>
        </p:nvSpPr>
        <p:spPr>
          <a:xfrm>
            <a:off x="487680" y="205740"/>
            <a:ext cx="8671560" cy="148040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353535"/>
                </a:solidFill>
                <a:effectLst/>
                <a:uLnTx/>
                <a:uFillTx/>
                <a:latin typeface="Segoe UI Semibold" panose="020B0702040204020203" pitchFamily="34" charset="0"/>
                <a:ea typeface="+mn-ea"/>
                <a:cs typeface="Segoe UI Semibold" panose="020B0702040204020203" pitchFamily="34" charset="0"/>
              </a:rPr>
              <a:t>Azure CAF Tooling</a:t>
            </a: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4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7333639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FD2E-98F7-4014-9E67-C6A863894D82}"/>
              </a:ext>
            </a:extLst>
          </p:cNvPr>
          <p:cNvSpPr>
            <a:spLocks noGrp="1"/>
          </p:cNvSpPr>
          <p:nvPr>
            <p:ph type="title"/>
          </p:nvPr>
        </p:nvSpPr>
        <p:spPr/>
        <p:txBody>
          <a:bodyPr/>
          <a:lstStyle/>
          <a:p>
            <a:r>
              <a:rPr lang="en-US" dirty="0"/>
              <a:t>Azure Resources</a:t>
            </a:r>
          </a:p>
        </p:txBody>
      </p:sp>
      <p:sp>
        <p:nvSpPr>
          <p:cNvPr id="3" name="Rectangle 2">
            <a:extLst>
              <a:ext uri="{FF2B5EF4-FFF2-40B4-BE49-F238E27FC236}">
                <a16:creationId xmlns:a16="http://schemas.microsoft.com/office/drawing/2014/main" id="{AF72BE1F-8305-44D6-80EE-629CF8F012D4}"/>
              </a:ext>
            </a:extLst>
          </p:cNvPr>
          <p:cNvSpPr/>
          <p:nvPr/>
        </p:nvSpPr>
        <p:spPr>
          <a:xfrm>
            <a:off x="366823" y="1146300"/>
            <a:ext cx="8245770" cy="572464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Microsoft Cloud Adoption Framework for Azure</a:t>
            </a:r>
            <a:b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br>
            <a:r>
              <a:rPr kumimoji="0" lang="en-US" sz="18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2"/>
              </a:rPr>
              <a:t>https://docs.microsoft.com/en-us/azure/architecture/cloud-adoption/</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Ensure the environment is prepared for the cloud adoption plan</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3"/>
              </a:rPr>
              <a:t>https://docs.microsoft.com/en-us/azure/architecture/cloud-adoption/ready/</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readiness guide</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4"/>
              </a:rPr>
              <a:t>https://docs.microsoft.com/en-us/azure/architecture/cloud-adoption/ready/azure-readiness-guide/</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t>
            </a:r>
            <a:r>
              <a:rPr kumimoji="0" lang="en-US" sz="16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mn-cs"/>
              </a:rPr>
              <a:t>Quickstart</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Center</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5"/>
              </a:rPr>
              <a:t>https://docs.microsoft.com/en-us/azure/azure-portal/azure-portal-quickstart-center</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Cloud rationalization</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6"/>
              </a:rPr>
              <a:t>https://docs.microsoft.com/en-us/azure/architecture/cloud-adoption/digital-estate/5-rs-of-rationalization</a:t>
            </a: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migration best practices</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7"/>
              </a:rPr>
              <a:t>https://docs.microsoft.com/en-us/azure/architecture/cloud-adoption/migrate/azure-best-practices/</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8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347067221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6FD2E-98F7-4014-9E67-C6A863894D82}"/>
              </a:ext>
            </a:extLst>
          </p:cNvPr>
          <p:cNvSpPr>
            <a:spLocks noGrp="1"/>
          </p:cNvSpPr>
          <p:nvPr>
            <p:ph type="title"/>
          </p:nvPr>
        </p:nvSpPr>
        <p:spPr/>
        <p:txBody>
          <a:bodyPr/>
          <a:lstStyle/>
          <a:p>
            <a:r>
              <a:rPr lang="en-US" dirty="0"/>
              <a:t>Azure Resources</a:t>
            </a:r>
          </a:p>
        </p:txBody>
      </p:sp>
      <p:sp>
        <p:nvSpPr>
          <p:cNvPr id="3" name="Rectangle 2">
            <a:extLst>
              <a:ext uri="{FF2B5EF4-FFF2-40B4-BE49-F238E27FC236}">
                <a16:creationId xmlns:a16="http://schemas.microsoft.com/office/drawing/2014/main" id="{AF72BE1F-8305-44D6-80EE-629CF8F012D4}"/>
              </a:ext>
            </a:extLst>
          </p:cNvPr>
          <p:cNvSpPr/>
          <p:nvPr/>
        </p:nvSpPr>
        <p:spPr>
          <a:xfrm>
            <a:off x="366823" y="1146300"/>
            <a:ext cx="8245770" cy="5262979"/>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Management Groups &amp; Subscription Management</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2"/>
              </a:rPr>
              <a:t>https://docs.microsoft.com/en-us/azure/cloud-adoption-framework/ready/considerations/scaling-subscriptions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3"/>
              </a:rPr>
              <a:t>https://docs.microsoft.com/en-us/azure/governance/management-groups/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Blueprints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4"/>
              </a:rPr>
              <a:t>https://docs.microsoft.com/en-us/azure/governance/blueprints/overview</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5"/>
              </a:rPr>
              <a:t>https://docs.microsoft.com/en-us/azure/governance/blueprints/samples/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6"/>
              </a:rPr>
              <a:t>https://docs.microsoft.com/en-us/azure/governance/blueprints/create-blueprint-rest-api</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Compute Decisions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7"/>
              </a:rPr>
              <a:t>https://docs.microsoft.com/en-us/azure/architecture/cloud-adoption/ready/considerations/compute-decisions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Naming Standards</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342900" marR="0" lvl="0" indent="-342900" algn="l" defTabSz="932742" rtl="0" eaLnBrk="1" fontAlgn="auto" latinLnBrk="0" hangingPunct="1">
              <a:lnSpc>
                <a:spcPct val="100000"/>
              </a:lnSpc>
              <a:spcBef>
                <a:spcPts val="0"/>
              </a:spcBef>
              <a:spcAft>
                <a:spcPts val="0"/>
              </a:spcAft>
              <a:buClrTx/>
              <a:buSzPts val="1000"/>
              <a:buFont typeface="Symbol" panose="05050102010706020507" pitchFamily="18" charset="2"/>
              <a:buChar char=""/>
              <a:tabLst>
                <a:tab pos="457200" algn="l"/>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hlinkClick r:id="rId8"/>
              </a:rPr>
              <a:t>https://docs.microsoft.com/en-us/azure/architecture/best-practices/resource-naming</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342900" marR="0" lvl="0" indent="-342900" algn="l" defTabSz="932742" rtl="0" eaLnBrk="1" fontAlgn="auto" latinLnBrk="0" hangingPunct="1">
              <a:lnSpc>
                <a:spcPct val="100000"/>
              </a:lnSpc>
              <a:spcBef>
                <a:spcPts val="0"/>
              </a:spcBef>
              <a:spcAft>
                <a:spcPts val="0"/>
              </a:spcAft>
              <a:buClrTx/>
              <a:buSzPts val="1000"/>
              <a:buFont typeface="Symbol" panose="05050102010706020507" pitchFamily="18" charset="2"/>
              <a:buChar char=""/>
              <a:tabLst>
                <a:tab pos="457200" algn="l"/>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hlinkClick r:id="rId9"/>
              </a:rPr>
              <a:t>https://docs.microsoft.com/en-us/azure/cloud-adoption-framework/ready/considerations/naming-and-tagging</a:t>
            </a: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rPr>
              <a:t> </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342900" marR="0" lvl="0" indent="-342900" algn="l" defTabSz="932742" rtl="0" eaLnBrk="1" fontAlgn="auto" latinLnBrk="0" hangingPunct="1">
              <a:lnSpc>
                <a:spcPct val="100000"/>
              </a:lnSpc>
              <a:spcBef>
                <a:spcPts val="0"/>
              </a:spcBef>
              <a:spcAft>
                <a:spcPts val="0"/>
              </a:spcAft>
              <a:buClrTx/>
              <a:buSzPts val="1000"/>
              <a:buFont typeface="Symbol" panose="05050102010706020507" pitchFamily="18" charset="2"/>
              <a:buChar char=""/>
              <a:tabLst>
                <a:tab pos="457200" algn="l"/>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hlinkClick r:id="rId10"/>
              </a:rPr>
              <a:t>https://docs.microsoft.com/en-us/azure/governance/policy/samples/enforce-like-pattern</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Enterprise Dev/Test</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342900" marR="0" lvl="0" indent="-342900" algn="l" defTabSz="932742" rtl="0" eaLnBrk="1" fontAlgn="auto" latinLnBrk="0" hangingPunct="1">
              <a:lnSpc>
                <a:spcPct val="100000"/>
              </a:lnSpc>
              <a:spcBef>
                <a:spcPts val="0"/>
              </a:spcBef>
              <a:spcAft>
                <a:spcPts val="0"/>
              </a:spcAft>
              <a:buClrTx/>
              <a:buSzPts val="1000"/>
              <a:buFont typeface="Symbol" panose="05050102010706020507" pitchFamily="18" charset="2"/>
              <a:buChar char=""/>
              <a:tabLst>
                <a:tab pos="457200" algn="l"/>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hlinkClick r:id="rId11"/>
              </a:rPr>
              <a:t>https://azure.microsoft.com/en-us/offers/ms-azr-0148p/</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342900" marR="0" lvl="0" indent="-342900" algn="l" defTabSz="932742" rtl="0" eaLnBrk="1" fontAlgn="auto" latinLnBrk="0" hangingPunct="1">
              <a:lnSpc>
                <a:spcPct val="100000"/>
              </a:lnSpc>
              <a:spcBef>
                <a:spcPts val="0"/>
              </a:spcBef>
              <a:spcAft>
                <a:spcPts val="0"/>
              </a:spcAft>
              <a:buClrTx/>
              <a:buSzPts val="1000"/>
              <a:buFont typeface="Symbol" panose="05050102010706020507" pitchFamily="18" charset="2"/>
              <a:buChar char=""/>
              <a:tabLst>
                <a:tab pos="457200" algn="l"/>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Times New Roman" panose="02020603050405020304" pitchFamily="18" charset="0"/>
                <a:cs typeface="+mn-cs"/>
                <a:hlinkClick r:id="rId12"/>
              </a:rPr>
              <a:t>https://azure.microsoft.com/en-us/pricing/dev-test/</a:t>
            </a:r>
            <a:endPar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Cloud Adoption Framework - DevOps Project Template</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13"/>
              </a:rPr>
              <a:t>https://azuredevopsdemogenerator-staging.azurewebsites.net/environment/createproject</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MS Learn</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14"/>
              </a:rPr>
              <a:t>https://docs.microsoft.com/en-us/learn/</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 </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Security</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hlinkClick r:id="rId15"/>
              </a:rPr>
              <a:t>https://docs.microsoft.com/en-us/azure/security/</a:t>
            </a:r>
            <a:endParaRPr kumimoji="0" lang="en-US" sz="1200" b="0" i="0" u="none" strike="noStrike" kern="1200" cap="none" spc="0" normalizeH="0" baseline="0" noProof="0" dirty="0">
              <a:ln>
                <a:noFill/>
              </a:ln>
              <a:solidFill>
                <a:srgbClr val="353535"/>
              </a:solidFill>
              <a:effectLst/>
              <a:uLnTx/>
              <a:uFillTx/>
              <a:latin typeface="Calibri" panose="020F0502020204030204" pitchFamily="34" charset="0"/>
              <a:ea typeface="Calibri" panose="020F0502020204030204" pitchFamily="34" charset="0"/>
              <a:cs typeface="+mn-cs"/>
            </a:endParaRPr>
          </a:p>
        </p:txBody>
      </p:sp>
    </p:spTree>
    <p:extLst>
      <p:ext uri="{BB962C8B-B14F-4D97-AF65-F5344CB8AC3E}">
        <p14:creationId xmlns:p14="http://schemas.microsoft.com/office/powerpoint/2010/main" val="2690637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0D7884-65D1-47AF-98E0-71EA65935E2C}"/>
              </a:ext>
            </a:extLst>
          </p:cNvPr>
          <p:cNvSpPr>
            <a:spLocks noGrp="1"/>
          </p:cNvSpPr>
          <p:nvPr>
            <p:ph type="title"/>
          </p:nvPr>
        </p:nvSpPr>
        <p:spPr/>
        <p:txBody>
          <a:bodyPr/>
          <a:lstStyle/>
          <a:p>
            <a:r>
              <a:rPr lang="en-US" dirty="0">
                <a:latin typeface="Segoe UI Semibold (Headings)"/>
              </a:rPr>
              <a:t>Resource Consistency?</a:t>
            </a:r>
          </a:p>
        </p:txBody>
      </p:sp>
      <p:sp>
        <p:nvSpPr>
          <p:cNvPr id="5" name="Text Placeholder 4">
            <a:extLst>
              <a:ext uri="{FF2B5EF4-FFF2-40B4-BE49-F238E27FC236}">
                <a16:creationId xmlns:a16="http://schemas.microsoft.com/office/drawing/2014/main" id="{55E23C9C-1E0C-46AE-B965-BD3154F0E9C9}"/>
              </a:ext>
            </a:extLst>
          </p:cNvPr>
          <p:cNvSpPr>
            <a:spLocks noGrp="1"/>
          </p:cNvSpPr>
          <p:nvPr>
            <p:ph type="body" sz="quarter" idx="10"/>
          </p:nvPr>
        </p:nvSpPr>
        <p:spPr>
          <a:xfrm>
            <a:off x="274604" y="2249167"/>
            <a:ext cx="4054001" cy="4321183"/>
          </a:xfrm>
        </p:spPr>
        <p:txBody>
          <a:bodyPr/>
          <a:lstStyle/>
          <a:p>
            <a:r>
              <a:rPr lang="en-US" sz="2400" b="1" dirty="0">
                <a:solidFill>
                  <a:srgbClr val="353535"/>
                </a:solidFill>
                <a:latin typeface="Segoe UI" panose="020B0502040204020203" pitchFamily="34" charset="0"/>
                <a:ea typeface="Times New Roman" panose="02020603050405020304" pitchFamily="18" charset="0"/>
                <a:cs typeface="Segoe UI" panose="020B0502040204020203" pitchFamily="34" charset="0"/>
              </a:rPr>
              <a:t>Management Groups</a:t>
            </a:r>
            <a:r>
              <a:rPr lang="en-US" sz="24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 To reflect security, operations and business/accounting hierarchies</a:t>
            </a:r>
            <a:endParaRPr lang="en-US" sz="2400" dirty="0">
              <a:solidFill>
                <a:srgbClr val="353535"/>
              </a:solidFill>
              <a:latin typeface="Segoe UI" panose="020B0502040204020203" pitchFamily="34" charset="0"/>
              <a:ea typeface="Calibri" panose="020F0502020204030204" pitchFamily="34" charset="0"/>
              <a:cs typeface="Segoe UI" panose="020B0502040204020203" pitchFamily="34" charset="0"/>
            </a:endParaRPr>
          </a:p>
          <a:p>
            <a:r>
              <a:rPr lang="en-US" sz="2400" b="1" dirty="0">
                <a:solidFill>
                  <a:srgbClr val="353535"/>
                </a:solidFill>
                <a:latin typeface="Segoe UI" panose="020B0502040204020203" pitchFamily="34" charset="0"/>
                <a:ea typeface="Times New Roman" panose="02020603050405020304" pitchFamily="18" charset="0"/>
                <a:cs typeface="Segoe UI" panose="020B0502040204020203" pitchFamily="34" charset="0"/>
              </a:rPr>
              <a:t>Subscriptions</a:t>
            </a:r>
            <a:r>
              <a:rPr lang="en-US" sz="24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 To group similar resources into logical collections </a:t>
            </a:r>
          </a:p>
          <a:p>
            <a:r>
              <a:rPr lang="en-US" sz="2400" b="1" dirty="0">
                <a:solidFill>
                  <a:srgbClr val="353535"/>
                </a:solidFill>
                <a:latin typeface="Segoe UI" panose="020B0502040204020203" pitchFamily="34" charset="0"/>
                <a:ea typeface="Times New Roman" panose="02020603050405020304" pitchFamily="18" charset="0"/>
                <a:cs typeface="Segoe UI" panose="020B0502040204020203" pitchFamily="34" charset="0"/>
              </a:rPr>
              <a:t>Resource Groups</a:t>
            </a:r>
            <a:r>
              <a:rPr lang="en-US" sz="2400" dirty="0">
                <a:solidFill>
                  <a:srgbClr val="353535"/>
                </a:solidFill>
                <a:latin typeface="Segoe UI" panose="020B0502040204020203" pitchFamily="34" charset="0"/>
                <a:ea typeface="Times New Roman" panose="02020603050405020304" pitchFamily="18" charset="0"/>
                <a:cs typeface="Segoe UI" panose="020B0502040204020203" pitchFamily="34" charset="0"/>
              </a:rPr>
              <a:t>: To further group applications or workloads into deployment and operations units</a:t>
            </a:r>
            <a:endParaRPr lang="en-US" sz="2400" dirty="0">
              <a:solidFill>
                <a:srgbClr val="353535"/>
              </a:solidFill>
              <a:latin typeface="Segoe UI" panose="020B0502040204020203" pitchFamily="34" charset="0"/>
              <a:ea typeface="Calibri" panose="020F0502020204030204" pitchFamily="34" charset="0"/>
              <a:cs typeface="Segoe UI" panose="020B0502040204020203" pitchFamily="34" charset="0"/>
            </a:endParaRPr>
          </a:p>
        </p:txBody>
      </p:sp>
      <p:pic>
        <p:nvPicPr>
          <p:cNvPr id="6" name="Picture 5">
            <a:extLst>
              <a:ext uri="{FF2B5EF4-FFF2-40B4-BE49-F238E27FC236}">
                <a16:creationId xmlns:a16="http://schemas.microsoft.com/office/drawing/2014/main" id="{F7612ACC-1BE6-4331-9B38-09F84FE1998E}"/>
              </a:ext>
            </a:extLst>
          </p:cNvPr>
          <p:cNvPicPr/>
          <p:nvPr/>
        </p:nvPicPr>
        <p:blipFill>
          <a:blip r:embed="rId2"/>
          <a:stretch>
            <a:fillRect/>
          </a:stretch>
        </p:blipFill>
        <p:spPr>
          <a:xfrm>
            <a:off x="4491165" y="2346624"/>
            <a:ext cx="7831679" cy="3907559"/>
          </a:xfrm>
          <a:prstGeom prst="rect">
            <a:avLst/>
          </a:prstGeom>
        </p:spPr>
      </p:pic>
      <p:sp>
        <p:nvSpPr>
          <p:cNvPr id="7" name="Rectangle 6">
            <a:extLst>
              <a:ext uri="{FF2B5EF4-FFF2-40B4-BE49-F238E27FC236}">
                <a16:creationId xmlns:a16="http://schemas.microsoft.com/office/drawing/2014/main" id="{C77EA581-0E07-4486-B039-8120EB026FE2}"/>
              </a:ext>
            </a:extLst>
          </p:cNvPr>
          <p:cNvSpPr/>
          <p:nvPr/>
        </p:nvSpPr>
        <p:spPr>
          <a:xfrm>
            <a:off x="274604" y="1223177"/>
            <a:ext cx="11561764" cy="338554"/>
          </a:xfrm>
          <a:prstGeom prst="rect">
            <a:avLst/>
          </a:prstGeom>
        </p:spPr>
        <p:txBody>
          <a:bodyPr wrap="square">
            <a:spAutoFit/>
          </a:bodyPr>
          <a:lstStyle/>
          <a:p>
            <a:pPr defTabSz="932597">
              <a:defRPr/>
            </a:pPr>
            <a:r>
              <a:rPr lang="en-US" sz="1599">
                <a:solidFill>
                  <a:srgbClr val="353535"/>
                </a:solidFill>
                <a:latin typeface="Segoe UI" panose="020B0502040204020203" pitchFamily="34" charset="0"/>
                <a:ea typeface="Calibri" panose="020F0502020204030204" pitchFamily="34" charset="0"/>
                <a:cs typeface="Segoe UI" panose="020B0502040204020203" pitchFamily="34" charset="0"/>
              </a:rPr>
              <a:t>The </a:t>
            </a:r>
            <a:r>
              <a:rPr lang="en-US" sz="1599">
                <a:solidFill>
                  <a:schemeClr val="tx2"/>
                </a:solidFill>
                <a:latin typeface="Segoe UI" panose="020B0502040204020203" pitchFamily="34" charset="0"/>
                <a:ea typeface="Calibri" panose="020F0502020204030204" pitchFamily="34" charset="0"/>
                <a:cs typeface="Segoe UI" panose="020B0502040204020203" pitchFamily="34" charset="0"/>
              </a:rPr>
              <a:t>basic foundation</a:t>
            </a:r>
            <a:r>
              <a:rPr lang="en-US" sz="1599">
                <a:solidFill>
                  <a:srgbClr val="353535"/>
                </a:solidFill>
                <a:latin typeface="Segoe UI" panose="020B0502040204020203" pitchFamily="34" charset="0"/>
                <a:ea typeface="Calibri" panose="020F0502020204030204" pitchFamily="34" charset="0"/>
                <a:cs typeface="Segoe UI" panose="020B0502040204020203" pitchFamily="34" charset="0"/>
              </a:rPr>
              <a:t> of all governance practices. </a:t>
            </a:r>
            <a:r>
              <a:rPr lang="en-US" sz="1600"/>
              <a:t>Achieving the right </a:t>
            </a:r>
            <a:r>
              <a:rPr lang="en-US" sz="1600">
                <a:solidFill>
                  <a:schemeClr val="tx2"/>
                </a:solidFill>
              </a:rPr>
              <a:t>Governance</a:t>
            </a:r>
            <a:r>
              <a:rPr lang="en-US" sz="1600"/>
              <a:t> starts with the correct resource organization.</a:t>
            </a:r>
          </a:p>
        </p:txBody>
      </p:sp>
    </p:spTree>
    <p:extLst>
      <p:ext uri="{BB962C8B-B14F-4D97-AF65-F5344CB8AC3E}">
        <p14:creationId xmlns:p14="http://schemas.microsoft.com/office/powerpoint/2010/main" val="5800133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50270" y="429857"/>
            <a:ext cx="8698645" cy="875477"/>
          </a:xfrm>
        </p:spPr>
        <p:txBody>
          <a:bodyPr/>
          <a:lstStyle/>
          <a:p>
            <a:r>
              <a:rPr lang="en-US"/>
              <a:t>Management Group </a:t>
            </a:r>
            <a:r>
              <a:rPr lang="en-US">
                <a:solidFill>
                  <a:schemeClr val="accent1"/>
                </a:solidFill>
              </a:rPr>
              <a:t>best</a:t>
            </a:r>
            <a:r>
              <a:rPr lang="en-US"/>
              <a:t> </a:t>
            </a:r>
            <a:r>
              <a:rPr lang="en-US">
                <a:solidFill>
                  <a:srgbClr val="4472C4"/>
                </a:solidFill>
              </a:rPr>
              <a:t>practices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213110" y="1636405"/>
            <a:ext cx="5983402" cy="5169748"/>
          </a:xfrm>
        </p:spPr>
        <p:txBody>
          <a:bodyPr>
            <a:noAutofit/>
          </a:bodyPr>
          <a:lstStyle/>
          <a:p>
            <a:pPr marL="342900" indent="-342900" defTabSz="932563">
              <a:spcBef>
                <a:spcPct val="20000"/>
              </a:spcBef>
              <a:buSzPct val="90000"/>
              <a:buFont typeface="Arial" panose="020B0604020202020204" pitchFamily="34" charset="0"/>
              <a:buChar char="•"/>
            </a:pPr>
            <a:r>
              <a:rPr lang="en-US" sz="2400" dirty="0">
                <a:solidFill>
                  <a:srgbClr val="353535"/>
                </a:solidFill>
              </a:rPr>
              <a:t>Define your hierarchy based on organization and environment type (prod, pre-prod, etc.)</a:t>
            </a:r>
          </a:p>
          <a:p>
            <a:pPr marL="342900" indent="-342900" defTabSz="932563">
              <a:spcBef>
                <a:spcPct val="20000"/>
              </a:spcBef>
              <a:buSzPct val="90000"/>
              <a:buFont typeface="Arial" panose="020B0604020202020204" pitchFamily="34" charset="0"/>
              <a:buChar char="•"/>
            </a:pPr>
            <a:r>
              <a:rPr lang="en-US" sz="2400" dirty="0">
                <a:solidFill>
                  <a:srgbClr val="353535"/>
                </a:solidFill>
              </a:rPr>
              <a:t>The root MG is for global configuration</a:t>
            </a:r>
          </a:p>
          <a:p>
            <a:pPr marL="809199" lvl="1" indent="-342900" defTabSz="932563">
              <a:spcBef>
                <a:spcPct val="20000"/>
              </a:spcBef>
              <a:buSzPct val="90000"/>
              <a:buFont typeface="Arial" panose="020B0604020202020204" pitchFamily="34" charset="0"/>
              <a:buChar char="•"/>
            </a:pPr>
            <a:r>
              <a:rPr lang="en-US" sz="2400" dirty="0">
                <a:solidFill>
                  <a:srgbClr val="353535"/>
                </a:solidFill>
              </a:rPr>
              <a:t>Be careful with MG level assignments as they will cascade through large chunks of your hierarchy</a:t>
            </a:r>
          </a:p>
          <a:p>
            <a:pPr marL="342900" indent="-342900" defTabSz="932563">
              <a:spcBef>
                <a:spcPct val="20000"/>
              </a:spcBef>
              <a:buSzPct val="90000"/>
              <a:buFont typeface="Arial" panose="020B0604020202020204" pitchFamily="34" charset="0"/>
              <a:buChar char="•"/>
            </a:pPr>
            <a:r>
              <a:rPr lang="en-US" sz="2400" dirty="0">
                <a:solidFill>
                  <a:srgbClr val="353535"/>
                </a:solidFill>
              </a:rPr>
              <a:t>Try not to repeat yourself. Assign common policies and RBAC higher up in your hierarchy</a:t>
            </a:r>
          </a:p>
          <a:p>
            <a:pPr marL="342900" indent="-342900" defTabSz="932563">
              <a:spcBef>
                <a:spcPct val="20000"/>
              </a:spcBef>
              <a:buSzPct val="90000"/>
              <a:buFont typeface="Arial" panose="020B0604020202020204" pitchFamily="34" charset="0"/>
              <a:buChar char="•"/>
            </a:pPr>
            <a:r>
              <a:rPr lang="en-US" sz="2400" dirty="0">
                <a:solidFill>
                  <a:srgbClr val="353535"/>
                </a:solidFill>
              </a:rPr>
              <a:t>Built-in RBAC roles for MGs (MG contributor, MG reader)</a:t>
            </a:r>
          </a:p>
          <a:p>
            <a:pPr marL="809199" lvl="1" indent="-342900" defTabSz="932563">
              <a:spcBef>
                <a:spcPct val="20000"/>
              </a:spcBef>
              <a:buSzPct val="90000"/>
              <a:buFont typeface="Arial" panose="020B0604020202020204" pitchFamily="34" charset="0"/>
              <a:buChar char="•"/>
            </a:pPr>
            <a:r>
              <a:rPr lang="en-US" sz="2400" dirty="0">
                <a:solidFill>
                  <a:srgbClr val="353535"/>
                </a:solidFill>
              </a:rPr>
              <a:t>Need subscription owner access to move to another MG</a:t>
            </a:r>
          </a:p>
        </p:txBody>
      </p:sp>
      <p:pic>
        <p:nvPicPr>
          <p:cNvPr id="4" name="Picture 3" descr="A screenshot of a cell phone&#10;&#10;Description automatically generated">
            <a:extLst>
              <a:ext uri="{FF2B5EF4-FFF2-40B4-BE49-F238E27FC236}">
                <a16:creationId xmlns:a16="http://schemas.microsoft.com/office/drawing/2014/main" id="{B0159F05-CA24-4ADE-825C-8BB7828D38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92" y="2408885"/>
            <a:ext cx="6207195" cy="2925116"/>
          </a:xfrm>
          <a:prstGeom prst="rect">
            <a:avLst/>
          </a:prstGeom>
        </p:spPr>
      </p:pic>
      <p:pic>
        <p:nvPicPr>
          <p:cNvPr id="2" name="Picture 1">
            <a:extLst>
              <a:ext uri="{FF2B5EF4-FFF2-40B4-BE49-F238E27FC236}">
                <a16:creationId xmlns:a16="http://schemas.microsoft.com/office/drawing/2014/main" id="{392D26F5-5568-4A7E-8A6C-ED1F6964E712}"/>
              </a:ext>
            </a:extLst>
          </p:cNvPr>
          <p:cNvPicPr>
            <a:picLocks noChangeAspect="1"/>
          </p:cNvPicPr>
          <p:nvPr/>
        </p:nvPicPr>
        <p:blipFill>
          <a:blip r:embed="rId4"/>
          <a:stretch>
            <a:fillRect/>
          </a:stretch>
        </p:blipFill>
        <p:spPr>
          <a:xfrm>
            <a:off x="9499673" y="1901572"/>
            <a:ext cx="517164" cy="507313"/>
          </a:xfrm>
          <a:prstGeom prst="rect">
            <a:avLst/>
          </a:prstGeom>
        </p:spPr>
      </p:pic>
      <p:sp>
        <p:nvSpPr>
          <p:cNvPr id="6" name="TextBox 5">
            <a:extLst>
              <a:ext uri="{FF2B5EF4-FFF2-40B4-BE49-F238E27FC236}">
                <a16:creationId xmlns:a16="http://schemas.microsoft.com/office/drawing/2014/main" id="{B8E3AA48-D728-474D-88AD-AC4B42F22B04}"/>
              </a:ext>
            </a:extLst>
          </p:cNvPr>
          <p:cNvSpPr txBox="1"/>
          <p:nvPr/>
        </p:nvSpPr>
        <p:spPr>
          <a:xfrm>
            <a:off x="9044099" y="2024423"/>
            <a:ext cx="455574" cy="261610"/>
          </a:xfrm>
          <a:prstGeom prst="rect">
            <a:avLst/>
          </a:prstGeom>
          <a:noFill/>
        </p:spPr>
        <p:txBody>
          <a:bodyPr wrap="none" rtlCol="0">
            <a:spAutoFit/>
          </a:bodyPr>
          <a:lstStyle/>
          <a:p>
            <a:r>
              <a:rPr lang="en-US" sz="1050" dirty="0"/>
              <a:t>Root</a:t>
            </a:r>
          </a:p>
        </p:txBody>
      </p:sp>
    </p:spTree>
    <p:extLst>
      <p:ext uri="{BB962C8B-B14F-4D97-AF65-F5344CB8AC3E}">
        <p14:creationId xmlns:p14="http://schemas.microsoft.com/office/powerpoint/2010/main" val="58734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7318DBA9-799E-4220-A540-3B8814140507}"/>
              </a:ext>
            </a:extLst>
          </p:cNvPr>
          <p:cNvSpPr txBox="1">
            <a:spLocks/>
          </p:cNvSpPr>
          <p:nvPr/>
        </p:nvSpPr>
        <p:spPr>
          <a:xfrm>
            <a:off x="515094" y="250802"/>
            <a:ext cx="11238030" cy="56502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en-US" sz="4000" dirty="0">
                <a:latin typeface="Segoe UI Semibold" panose="020B0702040204020203" pitchFamily="34" charset="0"/>
                <a:cs typeface="Segoe UI Semibold" panose="020B0702040204020203" pitchFamily="34" charset="0"/>
              </a:rPr>
              <a:t>Subscriptions | Design considerations</a:t>
            </a:r>
          </a:p>
        </p:txBody>
      </p:sp>
      <p:sp>
        <p:nvSpPr>
          <p:cNvPr id="25" name="TextBox 24">
            <a:extLst>
              <a:ext uri="{FF2B5EF4-FFF2-40B4-BE49-F238E27FC236}">
                <a16:creationId xmlns:a16="http://schemas.microsoft.com/office/drawing/2014/main" id="{AF23AD1A-3762-4F3E-9C29-F636FF92E67D}"/>
              </a:ext>
            </a:extLst>
          </p:cNvPr>
          <p:cNvSpPr txBox="1"/>
          <p:nvPr/>
        </p:nvSpPr>
        <p:spPr>
          <a:xfrm>
            <a:off x="38975" y="1134326"/>
            <a:ext cx="12190268" cy="345163"/>
          </a:xfrm>
          <a:prstGeom prst="rect">
            <a:avLst/>
          </a:prstGeom>
          <a:noFill/>
        </p:spPr>
        <p:txBody>
          <a:bodyPr wrap="square" rtlCol="0">
            <a:spAutoFit/>
          </a:bodyPr>
          <a:lstStyle/>
          <a:p>
            <a:pPr algn="ctr" defTabSz="914224">
              <a:defRPr/>
            </a:pPr>
            <a:r>
              <a:rPr lang="en-US" sz="1599" kern="0" dirty="0">
                <a:latin typeface="Segoe UI"/>
              </a:rPr>
              <a:t>Develop the Subscription, Network, Storage, Availability and Administrative models together in order to have a cohesive approach.</a:t>
            </a:r>
          </a:p>
        </p:txBody>
      </p:sp>
      <p:pic>
        <p:nvPicPr>
          <p:cNvPr id="26" name="Picture 25">
            <a:extLst>
              <a:ext uri="{FF2B5EF4-FFF2-40B4-BE49-F238E27FC236}">
                <a16:creationId xmlns:a16="http://schemas.microsoft.com/office/drawing/2014/main" id="{938B7180-5194-46B8-ACC0-BF6ECDE88F42}"/>
              </a:ext>
            </a:extLst>
          </p:cNvPr>
          <p:cNvPicPr>
            <a:picLocks noChangeAspect="1"/>
          </p:cNvPicPr>
          <p:nvPr/>
        </p:nvPicPr>
        <p:blipFill>
          <a:blip r:embed="rId2"/>
          <a:stretch>
            <a:fillRect/>
          </a:stretch>
        </p:blipFill>
        <p:spPr>
          <a:xfrm>
            <a:off x="339418" y="1816937"/>
            <a:ext cx="5754629" cy="2697769"/>
          </a:xfrm>
          <a:prstGeom prst="rect">
            <a:avLst/>
          </a:prstGeom>
          <a:ln>
            <a:solidFill>
              <a:srgbClr val="0A5BBA"/>
            </a:solidFill>
          </a:ln>
        </p:spPr>
      </p:pic>
      <p:sp>
        <p:nvSpPr>
          <p:cNvPr id="27" name="TextBox 26">
            <a:extLst>
              <a:ext uri="{FF2B5EF4-FFF2-40B4-BE49-F238E27FC236}">
                <a16:creationId xmlns:a16="http://schemas.microsoft.com/office/drawing/2014/main" id="{AC73D2C3-FD28-482D-B6AA-096F0B986561}"/>
              </a:ext>
            </a:extLst>
          </p:cNvPr>
          <p:cNvSpPr txBox="1"/>
          <p:nvPr/>
        </p:nvSpPr>
        <p:spPr>
          <a:xfrm>
            <a:off x="339418" y="1447657"/>
            <a:ext cx="5754629" cy="376684"/>
          </a:xfrm>
          <a:prstGeom prst="rect">
            <a:avLst/>
          </a:prstGeom>
          <a:noFill/>
        </p:spPr>
        <p:txBody>
          <a:bodyPr wrap="square" rtlCol="0">
            <a:spAutoFit/>
          </a:bodyPr>
          <a:lstStyle/>
          <a:p>
            <a:pPr algn="ctr" defTabSz="914224">
              <a:defRPr/>
            </a:pPr>
            <a:r>
              <a:rPr lang="en-US" kern="0" dirty="0">
                <a:latin typeface="Segoe UI"/>
              </a:rPr>
              <a:t>Service (Process) Design Model</a:t>
            </a:r>
          </a:p>
        </p:txBody>
      </p:sp>
      <p:pic>
        <p:nvPicPr>
          <p:cNvPr id="28" name="Picture 27">
            <a:extLst>
              <a:ext uri="{FF2B5EF4-FFF2-40B4-BE49-F238E27FC236}">
                <a16:creationId xmlns:a16="http://schemas.microsoft.com/office/drawing/2014/main" id="{D53796FF-4E75-40F1-919D-2CFB184EC0F7}"/>
              </a:ext>
            </a:extLst>
          </p:cNvPr>
          <p:cNvPicPr>
            <a:picLocks noChangeAspect="1"/>
          </p:cNvPicPr>
          <p:nvPr/>
        </p:nvPicPr>
        <p:blipFill>
          <a:blip r:embed="rId3"/>
          <a:stretch>
            <a:fillRect/>
          </a:stretch>
        </p:blipFill>
        <p:spPr>
          <a:xfrm>
            <a:off x="6317443" y="1816938"/>
            <a:ext cx="5611360" cy="2697770"/>
          </a:xfrm>
          <a:prstGeom prst="rect">
            <a:avLst/>
          </a:prstGeom>
          <a:ln>
            <a:solidFill>
              <a:srgbClr val="0A5BBA"/>
            </a:solidFill>
          </a:ln>
        </p:spPr>
      </p:pic>
      <p:sp>
        <p:nvSpPr>
          <p:cNvPr id="29" name="TextBox 28">
            <a:extLst>
              <a:ext uri="{FF2B5EF4-FFF2-40B4-BE49-F238E27FC236}">
                <a16:creationId xmlns:a16="http://schemas.microsoft.com/office/drawing/2014/main" id="{B2847C6C-700F-4009-834A-B1063654705F}"/>
              </a:ext>
            </a:extLst>
          </p:cNvPr>
          <p:cNvSpPr txBox="1"/>
          <p:nvPr/>
        </p:nvSpPr>
        <p:spPr>
          <a:xfrm>
            <a:off x="6317443" y="1447657"/>
            <a:ext cx="5611360" cy="376684"/>
          </a:xfrm>
          <a:prstGeom prst="rect">
            <a:avLst/>
          </a:prstGeom>
          <a:noFill/>
        </p:spPr>
        <p:txBody>
          <a:bodyPr wrap="square" rtlCol="0">
            <a:spAutoFit/>
          </a:bodyPr>
          <a:lstStyle/>
          <a:p>
            <a:pPr algn="ctr" defTabSz="914224">
              <a:defRPr/>
            </a:pPr>
            <a:r>
              <a:rPr lang="en-US" kern="0" dirty="0">
                <a:latin typeface="Segoe UI"/>
              </a:rPr>
              <a:t>Organizational Unit Design Model</a:t>
            </a:r>
          </a:p>
        </p:txBody>
      </p:sp>
      <p:sp>
        <p:nvSpPr>
          <p:cNvPr id="30" name="TextBox 29">
            <a:extLst>
              <a:ext uri="{FF2B5EF4-FFF2-40B4-BE49-F238E27FC236}">
                <a16:creationId xmlns:a16="http://schemas.microsoft.com/office/drawing/2014/main" id="{CF77BD6B-8E30-481E-822E-01C1047C5710}"/>
              </a:ext>
            </a:extLst>
          </p:cNvPr>
          <p:cNvSpPr txBox="1"/>
          <p:nvPr/>
        </p:nvSpPr>
        <p:spPr>
          <a:xfrm>
            <a:off x="339418" y="4957548"/>
            <a:ext cx="5754629" cy="1850985"/>
          </a:xfrm>
          <a:prstGeom prst="rect">
            <a:avLst/>
          </a:prstGeom>
          <a:noFill/>
        </p:spPr>
        <p:txBody>
          <a:bodyPr wrap="square" rtlCol="0">
            <a:spAutoFit/>
          </a:bodyPr>
          <a:lstStyle/>
          <a:p>
            <a:pPr defTabSz="914224">
              <a:defRPr/>
            </a:pPr>
            <a:r>
              <a:rPr lang="en-US" sz="1399" kern="0" dirty="0">
                <a:latin typeface="Segoe UI"/>
              </a:rPr>
              <a:t>Business Requirements</a:t>
            </a:r>
          </a:p>
          <a:p>
            <a:pPr marL="285695" indent="-285695" defTabSz="914224">
              <a:buFont typeface="Arial" panose="020B0604020202020204" pitchFamily="34" charset="0"/>
              <a:buChar char="•"/>
              <a:defRPr/>
            </a:pPr>
            <a:r>
              <a:rPr lang="en-US" sz="1399" kern="0" dirty="0">
                <a:latin typeface="Segoe UI"/>
              </a:rPr>
              <a:t>Availability</a:t>
            </a:r>
          </a:p>
          <a:p>
            <a:pPr marL="285695" indent="-285695" defTabSz="914224">
              <a:buFont typeface="Arial" panose="020B0604020202020204" pitchFamily="34" charset="0"/>
              <a:buChar char="•"/>
              <a:defRPr/>
            </a:pPr>
            <a:r>
              <a:rPr lang="en-US" sz="1399" kern="0" dirty="0">
                <a:latin typeface="Segoe UI"/>
              </a:rPr>
              <a:t>Recoverability</a:t>
            </a:r>
          </a:p>
          <a:p>
            <a:pPr marL="285695" indent="-285695" defTabSz="914224">
              <a:buFont typeface="Arial" panose="020B0604020202020204" pitchFamily="34" charset="0"/>
              <a:buChar char="•"/>
              <a:defRPr/>
            </a:pPr>
            <a:r>
              <a:rPr lang="en-US" sz="1399" kern="0" dirty="0">
                <a:latin typeface="Segoe UI"/>
              </a:rPr>
              <a:t>Performance</a:t>
            </a:r>
          </a:p>
          <a:p>
            <a:pPr defTabSz="914224">
              <a:defRPr/>
            </a:pPr>
            <a:r>
              <a:rPr lang="en-US" sz="1399" kern="0" dirty="0">
                <a:latin typeface="Segoe UI"/>
              </a:rPr>
              <a:t>Technical Requirements</a:t>
            </a:r>
          </a:p>
          <a:p>
            <a:pPr marL="285695" indent="-285695" defTabSz="914224">
              <a:buFont typeface="Arial" panose="020B0604020202020204" pitchFamily="34" charset="0"/>
              <a:buChar char="•"/>
              <a:defRPr/>
            </a:pPr>
            <a:r>
              <a:rPr lang="en-US" sz="1399" kern="0" dirty="0">
                <a:latin typeface="Segoe UI"/>
              </a:rPr>
              <a:t>Network Connectivity (shared or dedicated)</a:t>
            </a:r>
          </a:p>
          <a:p>
            <a:pPr marL="285695" indent="-285695" defTabSz="914224">
              <a:buFont typeface="Arial" panose="020B0604020202020204" pitchFamily="34" charset="0"/>
              <a:buChar char="•"/>
              <a:defRPr/>
            </a:pPr>
            <a:r>
              <a:rPr lang="en-US" sz="1399" kern="0" dirty="0">
                <a:latin typeface="Segoe UI"/>
              </a:rPr>
              <a:t>Active directory requirements, clustering, identity, management tools</a:t>
            </a:r>
          </a:p>
        </p:txBody>
      </p:sp>
      <p:sp>
        <p:nvSpPr>
          <p:cNvPr id="31" name="TextBox 30">
            <a:extLst>
              <a:ext uri="{FF2B5EF4-FFF2-40B4-BE49-F238E27FC236}">
                <a16:creationId xmlns:a16="http://schemas.microsoft.com/office/drawing/2014/main" id="{E47B4F57-9135-4337-A318-29E308CE56E2}"/>
              </a:ext>
            </a:extLst>
          </p:cNvPr>
          <p:cNvSpPr txBox="1"/>
          <p:nvPr/>
        </p:nvSpPr>
        <p:spPr>
          <a:xfrm>
            <a:off x="6317444" y="4963327"/>
            <a:ext cx="5611359" cy="1631383"/>
          </a:xfrm>
          <a:prstGeom prst="rect">
            <a:avLst/>
          </a:prstGeom>
          <a:noFill/>
        </p:spPr>
        <p:txBody>
          <a:bodyPr wrap="square" rtlCol="0">
            <a:spAutoFit/>
          </a:bodyPr>
          <a:lstStyle/>
          <a:p>
            <a:pPr defTabSz="914224">
              <a:defRPr/>
            </a:pPr>
            <a:r>
              <a:rPr lang="en-US" sz="1399" kern="0" dirty="0">
                <a:latin typeface="Segoe UI"/>
              </a:rPr>
              <a:t>Security Requirements</a:t>
            </a:r>
          </a:p>
          <a:p>
            <a:pPr marL="285695" indent="-285695" defTabSz="914224">
              <a:buFont typeface="Arial" panose="020B0604020202020204" pitchFamily="34" charset="0"/>
              <a:buChar char="•"/>
              <a:defRPr/>
            </a:pPr>
            <a:r>
              <a:rPr lang="en-US" sz="1399" kern="0" dirty="0">
                <a:latin typeface="Segoe UI"/>
              </a:rPr>
              <a:t>Who are the subscription administrators</a:t>
            </a:r>
          </a:p>
          <a:p>
            <a:pPr marL="285695" indent="-285695" defTabSz="914224">
              <a:buFont typeface="Arial" panose="020B0604020202020204" pitchFamily="34" charset="0"/>
              <a:buChar char="•"/>
              <a:defRPr/>
            </a:pPr>
            <a:r>
              <a:rPr lang="en-US" sz="1399" kern="0" dirty="0">
                <a:latin typeface="Segoe UI"/>
              </a:rPr>
              <a:t>Least privilege model</a:t>
            </a:r>
          </a:p>
          <a:p>
            <a:pPr defTabSz="914224">
              <a:defRPr/>
            </a:pPr>
            <a:r>
              <a:rPr lang="en-US" sz="1399" kern="0" dirty="0">
                <a:latin typeface="Segoe UI"/>
              </a:rPr>
              <a:t>Scalability Requirements</a:t>
            </a:r>
          </a:p>
          <a:p>
            <a:pPr marL="285695" indent="-285695" defTabSz="914224">
              <a:buFont typeface="Arial" panose="020B0604020202020204" pitchFamily="34" charset="0"/>
              <a:buChar char="•"/>
              <a:defRPr/>
            </a:pPr>
            <a:r>
              <a:rPr lang="en-US" sz="1399" kern="0" dirty="0">
                <a:latin typeface="Segoe UI"/>
              </a:rPr>
              <a:t>Growth plans</a:t>
            </a:r>
          </a:p>
          <a:p>
            <a:pPr marL="285695" indent="-285695" defTabSz="914224">
              <a:buFont typeface="Arial" panose="020B0604020202020204" pitchFamily="34" charset="0"/>
              <a:buChar char="•"/>
              <a:defRPr/>
            </a:pPr>
            <a:r>
              <a:rPr lang="en-US" sz="1399" kern="0" dirty="0">
                <a:latin typeface="Segoe UI"/>
              </a:rPr>
              <a:t>Allocation of limited resources</a:t>
            </a:r>
          </a:p>
          <a:p>
            <a:pPr marL="285695" indent="-285695" defTabSz="914224">
              <a:buFont typeface="Arial" panose="020B0604020202020204" pitchFamily="34" charset="0"/>
              <a:buChar char="•"/>
              <a:defRPr/>
            </a:pPr>
            <a:r>
              <a:rPr lang="en-US" sz="1399" kern="0" dirty="0">
                <a:latin typeface="Segoe UI"/>
              </a:rPr>
              <a:t>Evolution over time (users, shared access, resource limits)</a:t>
            </a:r>
          </a:p>
        </p:txBody>
      </p:sp>
      <p:sp>
        <p:nvSpPr>
          <p:cNvPr id="32" name="TextBox 31">
            <a:extLst>
              <a:ext uri="{FF2B5EF4-FFF2-40B4-BE49-F238E27FC236}">
                <a16:creationId xmlns:a16="http://schemas.microsoft.com/office/drawing/2014/main" id="{73512695-B305-4DBE-8E02-1100CF315E84}"/>
              </a:ext>
            </a:extLst>
          </p:cNvPr>
          <p:cNvSpPr txBox="1"/>
          <p:nvPr/>
        </p:nvSpPr>
        <p:spPr>
          <a:xfrm>
            <a:off x="339418" y="4586674"/>
            <a:ext cx="11589385" cy="376684"/>
          </a:xfrm>
          <a:prstGeom prst="rect">
            <a:avLst/>
          </a:prstGeom>
          <a:noFill/>
        </p:spPr>
        <p:txBody>
          <a:bodyPr wrap="square" rtlCol="0">
            <a:spAutoFit/>
          </a:bodyPr>
          <a:lstStyle/>
          <a:p>
            <a:pPr algn="ctr" defTabSz="914224">
              <a:defRPr/>
            </a:pPr>
            <a:r>
              <a:rPr lang="en-US" kern="0" dirty="0">
                <a:latin typeface="Segoe UI"/>
              </a:rPr>
              <a:t>Items to look at when designing the subscription model</a:t>
            </a:r>
          </a:p>
        </p:txBody>
      </p:sp>
    </p:spTree>
    <p:extLst>
      <p:ext uri="{BB962C8B-B14F-4D97-AF65-F5344CB8AC3E}">
        <p14:creationId xmlns:p14="http://schemas.microsoft.com/office/powerpoint/2010/main" val="329218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C9AB914-D394-47DD-969E-210D75ED897E}"/>
              </a:ext>
            </a:extLst>
          </p:cNvPr>
          <p:cNvSpPr txBox="1">
            <a:spLocks/>
          </p:cNvSpPr>
          <p:nvPr/>
        </p:nvSpPr>
        <p:spPr>
          <a:xfrm>
            <a:off x="599982" y="466301"/>
            <a:ext cx="11238030" cy="565027"/>
          </a:xfrm>
          <a:prstGeom prst="rect">
            <a:avLst/>
          </a:prstGeom>
        </p:spPr>
        <p:txBody>
          <a:bodyPr/>
          <a:lstStyle>
            <a:lvl1pPr algn="l" defTabSz="932597" rtl="0" eaLnBrk="1" latinLnBrk="0" hangingPunct="1">
              <a:lnSpc>
                <a:spcPct val="90000"/>
              </a:lnSpc>
              <a:spcBef>
                <a:spcPct val="0"/>
              </a:spcBef>
              <a:buNone/>
              <a:defRPr sz="4488" kern="1200">
                <a:solidFill>
                  <a:schemeClr val="tx1"/>
                </a:solidFill>
                <a:latin typeface="Segoe UI" panose="020B0502040204020203" pitchFamily="34" charset="0"/>
                <a:ea typeface="+mj-ea"/>
                <a:cs typeface="Segoe UI" panose="020B0502040204020203" pitchFamily="34" charset="0"/>
              </a:defRPr>
            </a:lvl1pPr>
          </a:lstStyle>
          <a:p>
            <a:r>
              <a:rPr lang="en-US" sz="4000" dirty="0">
                <a:latin typeface="Segoe UI Semibold" panose="020B0702040204020203" pitchFamily="34" charset="0"/>
                <a:cs typeface="Segoe UI Semibold" panose="020B0702040204020203" pitchFamily="34" charset="0"/>
              </a:rPr>
              <a:t>Organize Subscriptions</a:t>
            </a:r>
          </a:p>
        </p:txBody>
      </p:sp>
      <p:sp>
        <p:nvSpPr>
          <p:cNvPr id="7" name="Text Placeholder 2">
            <a:extLst>
              <a:ext uri="{FF2B5EF4-FFF2-40B4-BE49-F238E27FC236}">
                <a16:creationId xmlns:a16="http://schemas.microsoft.com/office/drawing/2014/main" id="{4615AE49-6D00-4B38-BAB6-E29B0B4BD208}"/>
              </a:ext>
            </a:extLst>
          </p:cNvPr>
          <p:cNvSpPr txBox="1">
            <a:spLocks/>
          </p:cNvSpPr>
          <p:nvPr/>
        </p:nvSpPr>
        <p:spPr>
          <a:xfrm>
            <a:off x="595919" y="1225693"/>
            <a:ext cx="11564283" cy="3190961"/>
          </a:xfrm>
          <a:prstGeom prst="rect">
            <a:avLst/>
          </a:prstGeom>
        </p:spPr>
        <p:txBody>
          <a:bodyPr vert="horz" lIns="91440" tIns="45720" rIns="91440" bIns="45720" rtlCol="0">
            <a:noAutofit/>
          </a:bodyPr>
          <a:lstStyle>
            <a:lvl1pPr marL="0" indent="0" algn="l" defTabSz="932597" rtl="0" eaLnBrk="1" latinLnBrk="0" hangingPunct="1">
              <a:lnSpc>
                <a:spcPct val="90000"/>
              </a:lnSpc>
              <a:spcBef>
                <a:spcPts val="1020"/>
              </a:spcBef>
              <a:buFont typeface="Arial" panose="020B0604020202020204" pitchFamily="34" charset="0"/>
              <a:buNone/>
              <a:defRPr sz="1632" kern="1200">
                <a:solidFill>
                  <a:schemeClr val="accent4"/>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448"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sz="2200" dirty="0"/>
              <a:t>Ask yourself the following questions:</a:t>
            </a:r>
          </a:p>
          <a:p>
            <a:pPr marL="809198" lvl="1" indent="-342900">
              <a:buFont typeface="Arial" panose="020B0604020202020204" pitchFamily="34" charset="0"/>
              <a:buChar char="•"/>
            </a:pPr>
            <a:r>
              <a:rPr lang="en-US" sz="2200" dirty="0"/>
              <a:t>Are there any capacity / technical limitations?</a:t>
            </a:r>
          </a:p>
          <a:p>
            <a:pPr marL="809198" lvl="1" indent="-342900">
              <a:buFont typeface="Arial" panose="020B0604020202020204" pitchFamily="34" charset="0"/>
              <a:buChar char="•"/>
            </a:pPr>
            <a:r>
              <a:rPr lang="en-US" sz="2200" dirty="0"/>
              <a:t>Do we want to ensure separation of concerns? In example:</a:t>
            </a:r>
          </a:p>
          <a:p>
            <a:pPr marL="1510876" lvl="4" indent="-349724">
              <a:buFont typeface="Courier New" panose="02070309020205020404" pitchFamily="49" charset="0"/>
              <a:buChar char="o"/>
            </a:pPr>
            <a:r>
              <a:rPr lang="en-US" sz="1996" dirty="0"/>
              <a:t>Dev/Test Vs. Production</a:t>
            </a:r>
          </a:p>
          <a:p>
            <a:pPr marL="1510876" lvl="4" indent="-349724">
              <a:buFont typeface="Courier New" panose="02070309020205020404" pitchFamily="49" charset="0"/>
              <a:buChar char="o"/>
            </a:pPr>
            <a:r>
              <a:rPr lang="en-US" sz="1996" dirty="0"/>
              <a:t>Different end customers</a:t>
            </a:r>
          </a:p>
          <a:p>
            <a:pPr marL="1510876" lvl="4" indent="-349724">
              <a:buFont typeface="Courier New" panose="02070309020205020404" pitchFamily="49" charset="0"/>
              <a:buChar char="o"/>
            </a:pPr>
            <a:r>
              <a:rPr lang="en-US" sz="1996" dirty="0"/>
              <a:t>Different departments or business units</a:t>
            </a:r>
          </a:p>
          <a:p>
            <a:pPr marL="1510876" lvl="4" indent="-349724">
              <a:buFont typeface="Courier New" panose="02070309020205020404" pitchFamily="49" charset="0"/>
              <a:buChar char="o"/>
            </a:pPr>
            <a:r>
              <a:rPr lang="en-US" sz="1996" dirty="0"/>
              <a:t>Different projects</a:t>
            </a:r>
          </a:p>
          <a:p>
            <a:pPr marL="809198" lvl="1" indent="-342900">
              <a:buFont typeface="Arial" panose="020B0604020202020204" pitchFamily="34" charset="0"/>
              <a:buChar char="•"/>
            </a:pPr>
            <a:r>
              <a:rPr lang="en-US" sz="2200" dirty="0"/>
              <a:t>What is the right naming convention to be used?</a:t>
            </a:r>
          </a:p>
          <a:p>
            <a:pPr lvl="2"/>
            <a:r>
              <a:rPr lang="en-US" sz="1800" dirty="0"/>
              <a:t>i.e.: </a:t>
            </a:r>
            <a:r>
              <a:rPr lang="en-US" sz="1800" dirty="0">
                <a:latin typeface="Consolas" panose="020B0609020204030204" pitchFamily="49" charset="0"/>
              </a:rPr>
              <a:t>&lt;Company&gt; &lt;Department (optional)&gt; &lt;Product Line (optional)&gt; &lt;Environment&gt;</a:t>
            </a:r>
          </a:p>
          <a:p>
            <a:pPr marL="809198" lvl="1" indent="-342900">
              <a:buFont typeface="Arial" panose="020B0604020202020204" pitchFamily="34" charset="0"/>
              <a:buChar char="•"/>
            </a:pPr>
            <a:r>
              <a:rPr lang="en-US" sz="2200" dirty="0"/>
              <a:t>Use a dedicated subscription for shared infrastructure (i.e. Azure Active Directory, monitoring &amp; patching tools…). You will be able to spread the cost of this mutualized infrastructure to app owners.</a:t>
            </a:r>
          </a:p>
        </p:txBody>
      </p:sp>
      <p:sp>
        <p:nvSpPr>
          <p:cNvPr id="8" name="Rectangle 7">
            <a:extLst>
              <a:ext uri="{FF2B5EF4-FFF2-40B4-BE49-F238E27FC236}">
                <a16:creationId xmlns:a16="http://schemas.microsoft.com/office/drawing/2014/main" id="{CBF6AB43-A38B-45C9-977B-BAC047C9D411}"/>
              </a:ext>
            </a:extLst>
          </p:cNvPr>
          <p:cNvSpPr/>
          <p:nvPr/>
        </p:nvSpPr>
        <p:spPr>
          <a:xfrm>
            <a:off x="4729426" y="2370738"/>
            <a:ext cx="6217356" cy="606488"/>
          </a:xfrm>
          <a:prstGeom prst="rect">
            <a:avLst/>
          </a:prstGeom>
        </p:spPr>
        <p:txBody>
          <a:bodyPr>
            <a:spAutoFit/>
          </a:bodyPr>
          <a:lstStyle/>
          <a:p>
            <a:pPr marL="578280" lvl="2" indent="-349724" defTabSz="932563">
              <a:buFont typeface="Arial" panose="020B0604020202020204" pitchFamily="34" charset="0"/>
              <a:buChar char="•"/>
              <a:defRPr/>
            </a:pPr>
            <a:r>
              <a:rPr lang="en-US" sz="1632" dirty="0">
                <a:solidFill>
                  <a:srgbClr val="FFFFFF"/>
                </a:solidFill>
                <a:latin typeface="Segoe UI"/>
              </a:rPr>
              <a:t>Different departments or business units</a:t>
            </a:r>
          </a:p>
          <a:p>
            <a:pPr marL="578280" lvl="2" indent="-349724" defTabSz="932563">
              <a:buFont typeface="Arial" panose="020B0604020202020204" pitchFamily="34" charset="0"/>
              <a:buChar char="•"/>
              <a:defRPr/>
            </a:pPr>
            <a:r>
              <a:rPr lang="en-US" sz="1632" dirty="0">
                <a:solidFill>
                  <a:srgbClr val="FFFFFF"/>
                </a:solidFill>
                <a:latin typeface="Segoe UI"/>
              </a:rPr>
              <a:t>Different projects</a:t>
            </a:r>
          </a:p>
        </p:txBody>
      </p:sp>
      <p:pic>
        <p:nvPicPr>
          <p:cNvPr id="9" name="Picture 8">
            <a:extLst>
              <a:ext uri="{FF2B5EF4-FFF2-40B4-BE49-F238E27FC236}">
                <a16:creationId xmlns:a16="http://schemas.microsoft.com/office/drawing/2014/main" id="{A9B1AAA4-7B31-4B58-B464-BCDDDB3832BA}"/>
              </a:ext>
            </a:extLst>
          </p:cNvPr>
          <p:cNvPicPr>
            <a:picLocks noChangeAspect="1"/>
          </p:cNvPicPr>
          <p:nvPr/>
        </p:nvPicPr>
        <p:blipFill>
          <a:blip r:embed="rId3" cstate="print"/>
          <a:stretch>
            <a:fillRect/>
          </a:stretch>
        </p:blipFill>
        <p:spPr>
          <a:xfrm>
            <a:off x="10631183" y="103623"/>
            <a:ext cx="1133958" cy="863332"/>
          </a:xfrm>
          <a:prstGeom prst="rect">
            <a:avLst/>
          </a:prstGeom>
        </p:spPr>
      </p:pic>
    </p:spTree>
    <p:extLst>
      <p:ext uri="{BB962C8B-B14F-4D97-AF65-F5344CB8AC3E}">
        <p14:creationId xmlns:p14="http://schemas.microsoft.com/office/powerpoint/2010/main" val="295305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63E0F1-1BB2-1D43-90AE-7612C2CA0610}"/>
              </a:ext>
            </a:extLst>
          </p:cNvPr>
          <p:cNvSpPr>
            <a:spLocks noGrp="1"/>
          </p:cNvSpPr>
          <p:nvPr>
            <p:ph type="body" sz="quarter" idx="12"/>
          </p:nvPr>
        </p:nvSpPr>
        <p:spPr>
          <a:xfrm>
            <a:off x="373046" y="417450"/>
            <a:ext cx="6119193" cy="1181299"/>
          </a:xfrm>
        </p:spPr>
        <p:txBody>
          <a:bodyPr/>
          <a:lstStyle/>
          <a:p>
            <a:r>
              <a:rPr lang="en-US" sz="4000" dirty="0">
                <a:solidFill>
                  <a:schemeClr val="tx1"/>
                </a:solidFill>
              </a:rPr>
              <a:t>Why scale subscriptions?</a:t>
            </a:r>
          </a:p>
        </p:txBody>
      </p:sp>
      <p:sp>
        <p:nvSpPr>
          <p:cNvPr id="3" name="Text Placeholder 2">
            <a:extLst>
              <a:ext uri="{FF2B5EF4-FFF2-40B4-BE49-F238E27FC236}">
                <a16:creationId xmlns:a16="http://schemas.microsoft.com/office/drawing/2014/main" id="{889E20DC-1B5F-574A-B8A2-28CECD9F9350}"/>
              </a:ext>
            </a:extLst>
          </p:cNvPr>
          <p:cNvSpPr>
            <a:spLocks noGrp="1"/>
          </p:cNvSpPr>
          <p:nvPr>
            <p:ph type="body" sz="quarter" idx="10"/>
          </p:nvPr>
        </p:nvSpPr>
        <p:spPr>
          <a:xfrm>
            <a:off x="373046" y="1333806"/>
            <a:ext cx="7810320" cy="5164597"/>
          </a:xfrm>
        </p:spPr>
        <p:txBody>
          <a:bodyPr>
            <a:noAutofit/>
          </a:bodyPr>
          <a:lstStyle/>
          <a:p>
            <a:pPr marL="291436" indent="-291436">
              <a:lnSpc>
                <a:spcPct val="110000"/>
              </a:lnSpc>
              <a:spcAft>
                <a:spcPts val="612"/>
              </a:spcAft>
              <a:buFont typeface="Arial" panose="020B0604020202020204" pitchFamily="34" charset="0"/>
              <a:buChar char="•"/>
            </a:pPr>
            <a:r>
              <a:rPr lang="en-US" sz="2200" dirty="0">
                <a:solidFill>
                  <a:srgbClr val="353535"/>
                </a:solidFill>
              </a:rPr>
              <a:t>Subscriptions have different quota limits for different resource types</a:t>
            </a:r>
          </a:p>
          <a:p>
            <a:pPr marL="291436" indent="-291436">
              <a:lnSpc>
                <a:spcPct val="110000"/>
              </a:lnSpc>
              <a:spcAft>
                <a:spcPts val="612"/>
              </a:spcAft>
              <a:buFont typeface="Arial" panose="020B0604020202020204" pitchFamily="34" charset="0"/>
              <a:buChar char="•"/>
            </a:pPr>
            <a:r>
              <a:rPr lang="en-US" sz="2200" dirty="0">
                <a:solidFill>
                  <a:srgbClr val="353535"/>
                </a:solidFill>
              </a:rPr>
              <a:t>At a certain level of usage you will need to create new subscriptions to scale out, so you need to have a strategy for doing so</a:t>
            </a:r>
          </a:p>
          <a:p>
            <a:pPr marL="757735" lvl="1" indent="-291436">
              <a:lnSpc>
                <a:spcPct val="110000"/>
              </a:lnSpc>
              <a:spcAft>
                <a:spcPts val="612"/>
              </a:spcAft>
              <a:buFont typeface="Arial" panose="020B0604020202020204" pitchFamily="34" charset="0"/>
              <a:buChar char="•"/>
            </a:pPr>
            <a:r>
              <a:rPr lang="en-US" sz="2200" dirty="0">
                <a:solidFill>
                  <a:srgbClr val="353535"/>
                </a:solidFill>
              </a:rPr>
              <a:t>A very crucial workflow that can slow down a lot of organizations</a:t>
            </a:r>
          </a:p>
          <a:p>
            <a:pPr marL="291436" indent="-291436">
              <a:lnSpc>
                <a:spcPct val="110000"/>
              </a:lnSpc>
              <a:spcAft>
                <a:spcPts val="612"/>
              </a:spcAft>
              <a:buFont typeface="Arial" panose="020B0604020202020204" pitchFamily="34" charset="0"/>
              <a:buChar char="•"/>
            </a:pPr>
            <a:r>
              <a:rPr lang="en-US" sz="2200" dirty="0">
                <a:solidFill>
                  <a:srgbClr val="353535"/>
                </a:solidFill>
              </a:rPr>
              <a:t>Some questions you’ll need to answer:</a:t>
            </a:r>
          </a:p>
          <a:p>
            <a:pPr marL="757735" lvl="1" indent="-291436">
              <a:lnSpc>
                <a:spcPct val="110000"/>
              </a:lnSpc>
              <a:spcAft>
                <a:spcPts val="612"/>
              </a:spcAft>
              <a:buFont typeface="Arial" panose="020B0604020202020204" pitchFamily="34" charset="0"/>
              <a:buChar char="•"/>
            </a:pPr>
            <a:r>
              <a:rPr lang="en-US" sz="2200" dirty="0">
                <a:solidFill>
                  <a:srgbClr val="353535"/>
                </a:solidFill>
              </a:rPr>
              <a:t>Who will be responsible for creating subscriptions?</a:t>
            </a:r>
          </a:p>
          <a:p>
            <a:pPr marL="757735" lvl="1" indent="-291436">
              <a:lnSpc>
                <a:spcPct val="110000"/>
              </a:lnSpc>
              <a:spcAft>
                <a:spcPts val="612"/>
              </a:spcAft>
              <a:buFont typeface="Arial" panose="020B0604020202020204" pitchFamily="34" charset="0"/>
              <a:buChar char="•"/>
            </a:pPr>
            <a:r>
              <a:rPr lang="en-US" sz="2200" dirty="0">
                <a:solidFill>
                  <a:srgbClr val="353535"/>
                </a:solidFill>
              </a:rPr>
              <a:t>What resources will be in a subscription by default?</a:t>
            </a:r>
          </a:p>
        </p:txBody>
      </p:sp>
      <p:grpSp>
        <p:nvGrpSpPr>
          <p:cNvPr id="11" name="Group 10">
            <a:extLst>
              <a:ext uri="{FF2B5EF4-FFF2-40B4-BE49-F238E27FC236}">
                <a16:creationId xmlns:a16="http://schemas.microsoft.com/office/drawing/2014/main" id="{C47C3630-01CE-4970-9B99-7CC5F92576CA}"/>
              </a:ext>
            </a:extLst>
          </p:cNvPr>
          <p:cNvGrpSpPr/>
          <p:nvPr/>
        </p:nvGrpSpPr>
        <p:grpSpPr>
          <a:xfrm>
            <a:off x="8420193" y="2220901"/>
            <a:ext cx="2991368" cy="2267610"/>
            <a:chOff x="8366906" y="2177553"/>
            <a:chExt cx="2932980" cy="2223351"/>
          </a:xfrm>
        </p:grpSpPr>
        <p:grpSp>
          <p:nvGrpSpPr>
            <p:cNvPr id="12" name="Group 11">
              <a:extLst>
                <a:ext uri="{FF2B5EF4-FFF2-40B4-BE49-F238E27FC236}">
                  <a16:creationId xmlns:a16="http://schemas.microsoft.com/office/drawing/2014/main" id="{646B98C1-FCEE-4322-89AB-308B9DD01400}"/>
                </a:ext>
              </a:extLst>
            </p:cNvPr>
            <p:cNvGrpSpPr/>
            <p:nvPr/>
          </p:nvGrpSpPr>
          <p:grpSpPr>
            <a:xfrm>
              <a:off x="8366906" y="2177553"/>
              <a:ext cx="2915728" cy="541931"/>
              <a:chOff x="8298253" y="2464988"/>
              <a:chExt cx="2915728" cy="541931"/>
            </a:xfrm>
          </p:grpSpPr>
          <p:pic>
            <p:nvPicPr>
              <p:cNvPr id="22" name="Graphic 21">
                <a:extLst>
                  <a:ext uri="{FF2B5EF4-FFF2-40B4-BE49-F238E27FC236}">
                    <a16:creationId xmlns:a16="http://schemas.microsoft.com/office/drawing/2014/main" id="{AF4A0CFA-2C6B-4A9F-B4D5-618300F94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23" name="TextBox 22">
                <a:extLst>
                  <a:ext uri="{FF2B5EF4-FFF2-40B4-BE49-F238E27FC236}">
                    <a16:creationId xmlns:a16="http://schemas.microsoft.com/office/drawing/2014/main" id="{683F7CF2-6FAD-4FB9-8C94-9DFA13DED421}"/>
                  </a:ext>
                </a:extLst>
              </p:cNvPr>
              <p:cNvSpPr txBox="1"/>
              <p:nvPr/>
            </p:nvSpPr>
            <p:spPr>
              <a:xfrm>
                <a:off x="8649752" y="2465427"/>
                <a:ext cx="2564229" cy="4893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A</a:t>
                </a:r>
              </a:p>
            </p:txBody>
          </p:sp>
        </p:grpSp>
        <p:grpSp>
          <p:nvGrpSpPr>
            <p:cNvPr id="13" name="Group 12">
              <a:extLst>
                <a:ext uri="{FF2B5EF4-FFF2-40B4-BE49-F238E27FC236}">
                  <a16:creationId xmlns:a16="http://schemas.microsoft.com/office/drawing/2014/main" id="{C6EFA866-14F8-4063-8753-F9B57D410588}"/>
                </a:ext>
              </a:extLst>
            </p:cNvPr>
            <p:cNvGrpSpPr/>
            <p:nvPr/>
          </p:nvGrpSpPr>
          <p:grpSpPr>
            <a:xfrm>
              <a:off x="8366906" y="2692011"/>
              <a:ext cx="2915728" cy="541931"/>
              <a:chOff x="8298253" y="2464988"/>
              <a:chExt cx="2915728" cy="541931"/>
            </a:xfrm>
          </p:grpSpPr>
          <p:pic>
            <p:nvPicPr>
              <p:cNvPr id="20" name="Graphic 19">
                <a:extLst>
                  <a:ext uri="{FF2B5EF4-FFF2-40B4-BE49-F238E27FC236}">
                    <a16:creationId xmlns:a16="http://schemas.microsoft.com/office/drawing/2014/main" id="{69BEB43C-96C7-4AF6-AD45-A750A5CE0F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21" name="TextBox 20">
                <a:extLst>
                  <a:ext uri="{FF2B5EF4-FFF2-40B4-BE49-F238E27FC236}">
                    <a16:creationId xmlns:a16="http://schemas.microsoft.com/office/drawing/2014/main" id="{638022F8-C95F-4353-96E3-6A041C48A742}"/>
                  </a:ext>
                </a:extLst>
              </p:cNvPr>
              <p:cNvSpPr txBox="1"/>
              <p:nvPr/>
            </p:nvSpPr>
            <p:spPr>
              <a:xfrm>
                <a:off x="8649752" y="2465427"/>
                <a:ext cx="2564229" cy="4893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B</a:t>
                </a:r>
              </a:p>
            </p:txBody>
          </p:sp>
        </p:grpSp>
        <p:grpSp>
          <p:nvGrpSpPr>
            <p:cNvPr id="14" name="Group 13">
              <a:extLst>
                <a:ext uri="{FF2B5EF4-FFF2-40B4-BE49-F238E27FC236}">
                  <a16:creationId xmlns:a16="http://schemas.microsoft.com/office/drawing/2014/main" id="{4E700709-F7D7-422F-AC98-AD4A21439318}"/>
                </a:ext>
              </a:extLst>
            </p:cNvPr>
            <p:cNvGrpSpPr/>
            <p:nvPr/>
          </p:nvGrpSpPr>
          <p:grpSpPr>
            <a:xfrm>
              <a:off x="8366906" y="3233942"/>
              <a:ext cx="2915728" cy="541931"/>
              <a:chOff x="8298253" y="2464988"/>
              <a:chExt cx="2915728" cy="541931"/>
            </a:xfrm>
          </p:grpSpPr>
          <p:pic>
            <p:nvPicPr>
              <p:cNvPr id="18" name="Graphic 17">
                <a:extLst>
                  <a:ext uri="{FF2B5EF4-FFF2-40B4-BE49-F238E27FC236}">
                    <a16:creationId xmlns:a16="http://schemas.microsoft.com/office/drawing/2014/main" id="{C6A72096-AA81-4BD3-8FA1-3E4F1AF518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19" name="TextBox 18">
                <a:extLst>
                  <a:ext uri="{FF2B5EF4-FFF2-40B4-BE49-F238E27FC236}">
                    <a16:creationId xmlns:a16="http://schemas.microsoft.com/office/drawing/2014/main" id="{165AF8D3-0B49-4AAA-B393-111A9656F9F5}"/>
                  </a:ext>
                </a:extLst>
              </p:cNvPr>
              <p:cNvSpPr txBox="1"/>
              <p:nvPr/>
            </p:nvSpPr>
            <p:spPr>
              <a:xfrm>
                <a:off x="8649752" y="2465427"/>
                <a:ext cx="2564229" cy="4893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428">
                    <a:gradFill>
                      <a:gsLst>
                        <a:gs pos="2917">
                          <a:srgbClr val="353535"/>
                        </a:gs>
                        <a:gs pos="30000">
                          <a:srgbClr val="353535"/>
                        </a:gs>
                      </a:gsLst>
                      <a:lin ang="5400000" scaled="0"/>
                    </a:gradFill>
                    <a:latin typeface="Segoe UI Semilight"/>
                  </a:rPr>
                  <a:t>Subscription C</a:t>
                </a:r>
              </a:p>
            </p:txBody>
          </p:sp>
        </p:grpSp>
        <p:grpSp>
          <p:nvGrpSpPr>
            <p:cNvPr id="15" name="Group 14">
              <a:extLst>
                <a:ext uri="{FF2B5EF4-FFF2-40B4-BE49-F238E27FC236}">
                  <a16:creationId xmlns:a16="http://schemas.microsoft.com/office/drawing/2014/main" id="{FBFC8119-6C8E-4A86-924B-1002699E819D}"/>
                </a:ext>
              </a:extLst>
            </p:cNvPr>
            <p:cNvGrpSpPr/>
            <p:nvPr/>
          </p:nvGrpSpPr>
          <p:grpSpPr>
            <a:xfrm>
              <a:off x="8366906" y="3775873"/>
              <a:ext cx="2932980" cy="625031"/>
              <a:chOff x="8298253" y="2464988"/>
              <a:chExt cx="2932980" cy="625031"/>
            </a:xfrm>
          </p:grpSpPr>
          <p:pic>
            <p:nvPicPr>
              <p:cNvPr id="16" name="Graphic 15">
                <a:extLst>
                  <a:ext uri="{FF2B5EF4-FFF2-40B4-BE49-F238E27FC236}">
                    <a16:creationId xmlns:a16="http://schemas.microsoft.com/office/drawing/2014/main" id="{C4D47D43-C4E2-43F6-AD70-832AFC0700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98253" y="2464988"/>
                <a:ext cx="541931" cy="541931"/>
              </a:xfrm>
              <a:prstGeom prst="rect">
                <a:avLst/>
              </a:prstGeom>
            </p:spPr>
          </p:pic>
          <p:sp>
            <p:nvSpPr>
              <p:cNvPr id="17" name="TextBox 16">
                <a:extLst>
                  <a:ext uri="{FF2B5EF4-FFF2-40B4-BE49-F238E27FC236}">
                    <a16:creationId xmlns:a16="http://schemas.microsoft.com/office/drawing/2014/main" id="{DAC5774A-7A0A-4246-A61E-E8B6BD32224D}"/>
                  </a:ext>
                </a:extLst>
              </p:cNvPr>
              <p:cNvSpPr txBox="1"/>
              <p:nvPr/>
            </p:nvSpPr>
            <p:spPr>
              <a:xfrm>
                <a:off x="8667004" y="2545254"/>
                <a:ext cx="2564229" cy="5447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a:gradFill>
                      <a:gsLst>
                        <a:gs pos="2917">
                          <a:srgbClr val="353535"/>
                        </a:gs>
                        <a:gs pos="30000">
                          <a:srgbClr val="353535"/>
                        </a:gs>
                      </a:gsLst>
                      <a:lin ang="5400000" scaled="0"/>
                    </a:gradFill>
                    <a:latin typeface="Segoe UI Semilight"/>
                  </a:rPr>
                  <a:t>…</a:t>
                </a:r>
              </a:p>
            </p:txBody>
          </p:sp>
        </p:grpSp>
      </p:grpSp>
    </p:spTree>
    <p:extLst>
      <p:ext uri="{BB962C8B-B14F-4D97-AF65-F5344CB8AC3E}">
        <p14:creationId xmlns:p14="http://schemas.microsoft.com/office/powerpoint/2010/main" val="44164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4feqtpDTo0qZFVdzMQLf9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anSF14Duk.Br4Sz4H1eh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gPn91WJtE6ouASUZXlJHQ"/>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10.xml><?xml version="1.0" encoding="utf-8"?>
<a:theme xmlns:a="http://schemas.openxmlformats.org/drawingml/2006/main" name="1_5-50201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potx" id="{5F77714E-CA00-415A-8458-979F19FCEF73}" vid="{82C78859-7BB8-4D41-BFD2-BC7351C3FA4D}"/>
    </a:ext>
  </a:extLst>
</a:theme>
</file>

<file path=ppt/theme/theme11.xml><?xml version="1.0" encoding="utf-8"?>
<a:theme xmlns:a="http://schemas.openxmlformats.org/drawingml/2006/main" name="C+E Azure 2018">
  <a:themeElements>
    <a:clrScheme name="Azure 2018">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 id="{9BC1AA81-F21F-47DE-8513-B56C79B28B0C}" vid="{068D2008-A02A-4B93-8B56-18C9E51C0363}"/>
    </a:ext>
  </a:extLst>
</a:theme>
</file>

<file path=ppt/theme/theme1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4.xml><?xml version="1.0" encoding="utf-8"?>
<a:theme xmlns:a="http://schemas.openxmlformats.org/drawingml/2006/main" name="5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5.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3.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4.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4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1_WHIT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ORANGE_1" id="{BEC7B18E-1F6E-4784-A28A-0112388FCABA}" vid="{0F84BE42-0756-4373-9F14-0BEB63C558DF}"/>
    </a:ext>
  </a:extLst>
</a:theme>
</file>

<file path=ppt/theme/theme7.xml><?xml version="1.0" encoding="utf-8"?>
<a:theme xmlns:a="http://schemas.openxmlformats.org/drawingml/2006/main" name="Azure Theme Master">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Azure Theme" id="{50755743-EDDC-453D-93A4-622192AAE17F}" vid="{9E8F7185-5D02-4120-9807-C454A5389155}"/>
    </a:ext>
  </a:extLst>
</a:theme>
</file>

<file path=ppt/theme/theme8.xml><?xml version="1.0" encoding="utf-8"?>
<a:theme xmlns:a="http://schemas.openxmlformats.org/drawingml/2006/main" name="Azure Sept 2018">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Sept2018.potx" id="{8B70E1FE-A8AF-41A2-BAE2-F3DCD0B2B476}" vid="{1F8C91C6-47C6-4534-9984-D89231FC0FC5}"/>
    </a:ext>
  </a:extLst>
</a:theme>
</file>

<file path=ppt/theme/theme9.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D16E044-32EE-499D-926A-412748656A2A}" vid="{84C2CAB7-A3B3-4228-922A-473CBB91664E}"/>
    </a:ext>
  </a:extLst>
</a:theme>
</file>

<file path=ppt/theme/themeOverride1.xml><?xml version="1.0" encoding="utf-8"?>
<a:themeOverride xmlns:a="http://schemas.openxmlformats.org/drawingml/2006/main">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F5CAA3108D5E145BE0FD996A22DC6E1" ma:contentTypeVersion="12" ma:contentTypeDescription="Create a new document." ma:contentTypeScope="" ma:versionID="2b2167028665f509d33a78ca03d1d7fc">
  <xsd:schema xmlns:xsd="http://www.w3.org/2001/XMLSchema" xmlns:xs="http://www.w3.org/2001/XMLSchema" xmlns:p="http://schemas.microsoft.com/office/2006/metadata/properties" xmlns:ns2="d7e1ffd2-55e5-4fd7-be9d-bd60b2435092" xmlns:ns3="69fa623a-af67-426a-ae1c-a46cb8b584cb" targetNamespace="http://schemas.microsoft.com/office/2006/metadata/properties" ma:root="true" ma:fieldsID="6438520d676444a6577fd8a5182eab80" ns2:_="" ns3:_="">
    <xsd:import namespace="d7e1ffd2-55e5-4fd7-be9d-bd60b2435092"/>
    <xsd:import namespace="69fa623a-af67-426a-ae1c-a46cb8b584c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7e1ffd2-55e5-4fd7-be9d-bd60b24350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9fa623a-af67-426a-ae1c-a46cb8b584c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9fa623a-af67-426a-ae1c-a46cb8b584cb">
      <UserInfo>
        <DisplayName>Mike Richter</DisplayName>
        <AccountId>97</AccountId>
        <AccountType/>
      </UserInfo>
      <UserInfo>
        <DisplayName>Darin Shapiro</DisplayName>
        <AccountId>52</AccountId>
        <AccountType/>
      </UserInfo>
      <UserInfo>
        <DisplayName>Thomas Bonefeld Jørgensen</DisplayName>
        <AccountId>25</AccountId>
        <AccountType/>
      </UserInfo>
      <UserInfo>
        <DisplayName>Jan-Willem Ophof</DisplayName>
        <AccountId>113</AccountId>
        <AccountType/>
      </UserInfo>
      <UserInfo>
        <DisplayName>Steve Carbone</DisplayName>
        <AccountId>114</AccountId>
        <AccountType/>
      </UserInfo>
      <UserInfo>
        <DisplayName>Justin Slagle</DisplayName>
        <AccountId>80</AccountId>
        <AccountType/>
      </UserInfo>
      <UserInfo>
        <DisplayName>Elianne Schouten</DisplayName>
        <AccountId>44</AccountId>
        <AccountType/>
      </UserInfo>
      <UserInfo>
        <DisplayName>Jonas Torstendahl</DisplayName>
        <AccountId>526</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0AE7174-9A32-4110-91C9-FDD34909A4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7e1ffd2-55e5-4fd7-be9d-bd60b2435092"/>
    <ds:schemaRef ds:uri="69fa623a-af67-426a-ae1c-a46cb8b584c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69fa623a-af67-426a-ae1c-a46cb8b584cb"/>
  </ds:schemaRefs>
</ds:datastoreItem>
</file>

<file path=docProps/app.xml><?xml version="1.0" encoding="utf-8"?>
<Properties xmlns="http://schemas.openxmlformats.org/officeDocument/2006/extended-properties" xmlns:vt="http://schemas.openxmlformats.org/officeDocument/2006/docPropsVTypes">
  <TotalTime>3472</TotalTime>
  <Words>5168</Words>
  <Application>Microsoft Office PowerPoint</Application>
  <PresentationFormat>Custom</PresentationFormat>
  <Paragraphs>638</Paragraphs>
  <Slides>49</Slides>
  <Notes>22</Notes>
  <HiddenSlides>10</HiddenSlides>
  <MMClips>0</MMClips>
  <ScaleCrop>false</ScaleCrop>
  <HeadingPairs>
    <vt:vector size="8" baseType="variant">
      <vt:variant>
        <vt:lpstr>Fonts Used</vt:lpstr>
      </vt:variant>
      <vt:variant>
        <vt:i4>14</vt:i4>
      </vt:variant>
      <vt:variant>
        <vt:lpstr>Theme</vt:lpstr>
      </vt:variant>
      <vt:variant>
        <vt:i4>16</vt:i4>
      </vt:variant>
      <vt:variant>
        <vt:lpstr>Embedded OLE Servers</vt:lpstr>
      </vt:variant>
      <vt:variant>
        <vt:i4>1</vt:i4>
      </vt:variant>
      <vt:variant>
        <vt:lpstr>Slide Titles</vt:lpstr>
      </vt:variant>
      <vt:variant>
        <vt:i4>49</vt:i4>
      </vt:variant>
    </vt:vector>
  </HeadingPairs>
  <TitlesOfParts>
    <vt:vector size="80" baseType="lpstr">
      <vt:lpstr>Arial</vt:lpstr>
      <vt:lpstr>Calibri</vt:lpstr>
      <vt:lpstr>Consolas</vt:lpstr>
      <vt:lpstr>Courier New</vt:lpstr>
      <vt:lpstr>Helvetica</vt:lpstr>
      <vt:lpstr>Segoe UI</vt:lpstr>
      <vt:lpstr>Segoe UI </vt:lpstr>
      <vt:lpstr>Segoe UI Light</vt:lpstr>
      <vt:lpstr>Segoe UI Semibold</vt:lpstr>
      <vt:lpstr>Segoe UI Semibold </vt:lpstr>
      <vt:lpstr>Segoe UI Semibold (Headings)</vt:lpstr>
      <vt:lpstr>Segoe UI Semilight</vt:lpstr>
      <vt:lpstr>Symbol</vt:lpstr>
      <vt:lpstr>Wingdings</vt:lpstr>
      <vt:lpstr>WHITE TEMPLATE</vt:lpstr>
      <vt:lpstr>3_WHITE TEMPLATE</vt:lpstr>
      <vt:lpstr>2018 Architect Boot Camp</vt:lpstr>
      <vt:lpstr>Dynamics 365</vt:lpstr>
      <vt:lpstr>4_WHITE TEMPLATE</vt:lpstr>
      <vt:lpstr>1_WHITE TEMPLATE</vt:lpstr>
      <vt:lpstr>Azure Theme Master</vt:lpstr>
      <vt:lpstr>Azure Sept 2018</vt:lpstr>
      <vt:lpstr>9-51052_Microsoft_Ready_Template_Light</vt:lpstr>
      <vt:lpstr>1_5-50201_Microsoft_Ready_Template</vt:lpstr>
      <vt:lpstr>C+E Azure 2018</vt:lpstr>
      <vt:lpstr>1_5-50091_TR24_BO_CT_Template</vt:lpstr>
      <vt:lpstr>5-50203_Microsoft_Ignite_Template</vt:lpstr>
      <vt:lpstr>5_WHITE TEMPLATE</vt:lpstr>
      <vt:lpstr>1_5-50203_Microsoft_Ignite_Template</vt:lpstr>
      <vt:lpstr>1_9-51052_Microsoft_Ready_Template_Light</vt:lpstr>
      <vt:lpstr>think-cell Slide</vt:lpstr>
      <vt:lpstr>Azure Account Organization </vt:lpstr>
      <vt:lpstr>Azure Hierarchy</vt:lpstr>
      <vt:lpstr>Roles and Access</vt:lpstr>
      <vt:lpstr>Departments and Accounts</vt:lpstr>
      <vt:lpstr>Resource Consistency?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Exercise 2 | Defining resource policies</vt:lpstr>
      <vt:lpstr>Sample policies </vt:lpstr>
      <vt:lpstr>Build the Cost Management</vt:lpstr>
      <vt:lpstr>Let’s outline cost management</vt:lpstr>
      <vt:lpstr>Azure Cost Management</vt:lpstr>
      <vt:lpstr>Cost management solutions for a variety of needs</vt:lpstr>
      <vt:lpstr>Exercise | Defining cost policies</vt:lpstr>
      <vt:lpstr>Sample policies </vt:lpstr>
      <vt:lpstr>Build the Security Baseline</vt:lpstr>
      <vt:lpstr>What is Security Baseline?</vt:lpstr>
      <vt:lpstr>The cloud kill chain model </vt:lpstr>
      <vt:lpstr>Manage organizational security policies and assess compliance in minutes</vt:lpstr>
      <vt:lpstr>Security baseline tools in Azure </vt:lpstr>
      <vt:lpstr>Exercise | Defining security baseline policies</vt:lpstr>
      <vt:lpstr>Sample policies </vt:lpstr>
      <vt:lpstr>Build the Identity Baseline</vt:lpstr>
      <vt:lpstr>PowerPoint Presentation</vt:lpstr>
      <vt:lpstr>Workshop | Defining identity baseline policies</vt:lpstr>
      <vt:lpstr>Introducing Azure Blueprints solution</vt:lpstr>
      <vt:lpstr>Azure Blueprints</vt:lpstr>
      <vt:lpstr>How it works</vt:lpstr>
      <vt:lpstr>Customer requested scenarios </vt:lpstr>
      <vt:lpstr>Security Center Architecture</vt:lpstr>
      <vt:lpstr>Manage organizational security policy and compliance</vt:lpstr>
      <vt:lpstr>Protect against threats</vt:lpstr>
      <vt:lpstr>Detect and block advanced malware for Windows and Linux servers</vt:lpstr>
      <vt:lpstr>File integrity monitoring</vt:lpstr>
      <vt:lpstr>Adaptive application controls</vt:lpstr>
      <vt:lpstr>Detect threats across services</vt:lpstr>
      <vt:lpstr>Detect threats across services using advanced analytics</vt:lpstr>
      <vt:lpstr>Appendix</vt:lpstr>
      <vt:lpstr>Common policies </vt:lpstr>
      <vt:lpstr>Where to go for  more information</vt:lpstr>
      <vt:lpstr>PowerPoint Presentation</vt:lpstr>
      <vt:lpstr>Azure Resources</vt:lpstr>
      <vt:lpstr>Azure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Wayne Meyer</dc:creator>
  <cp:lastModifiedBy>Kenny Young</cp:lastModifiedBy>
  <cp:revision>8</cp:revision>
  <dcterms:created xsi:type="dcterms:W3CDTF">2019-10-01T03:38:26Z</dcterms:created>
  <dcterms:modified xsi:type="dcterms:W3CDTF">2020-03-31T13:11:40Z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0x0101007F5CAA3108D5E145BE0FD996A22DC6E1</vt:lpwstr>
  </property>
  <property fmtid="{D5CDD505-2E9C-101B-9397-08002B2CF9AE}" pid="3" name="MSIP_Label_f42aa342-8706-4288-bd11-ebb85995028c_Enabled">
    <vt:lpwstr>True</vt:lpwstr>
  </property>
  <property fmtid="{D5CDD505-2E9C-101B-9397-08002B2CF9AE}" pid="4" name="MSIP_Label_f42aa342-8706-4288-bd11-ebb85995028c_SetDate">
    <vt:lpwstr>2019-10-24T20:30:38.8731493Z</vt:lpwstr>
  </property>
  <property fmtid="{D5CDD505-2E9C-101B-9397-08002B2CF9AE}" pid="5" name="Sensitivity">
    <vt:lpwstr>General</vt:lpwstr>
  </property>
  <property fmtid="{D5CDD505-2E9C-101B-9397-08002B2CF9AE}" pid="6" name="MSIP_Label_f42aa342-8706-4288-bd11-ebb85995028c_Application">
    <vt:lpwstr>Microsoft Azure Information Protection</vt:lpwstr>
  </property>
  <property fmtid="{D5CDD505-2E9C-101B-9397-08002B2CF9AE}" pid="7" name="MSIP_Label_f42aa342-8706-4288-bd11-ebb85995028c_ActionId">
    <vt:lpwstr>3e377364-54ab-477b-8edf-b044151eeee4</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Owner">
    <vt:lpwstr>brblanch@microsoft.com</vt:lpwstr>
  </property>
  <property fmtid="{D5CDD505-2E9C-101B-9397-08002B2CF9AE}" pid="11" name="MSIP_Label_f42aa342-8706-4288-bd11-ebb85995028c_Extended_MSFT_Method">
    <vt:lpwstr>Automatic</vt:lpwstr>
  </property>
</Properties>
</file>